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2580" r:id="rId2"/>
    <p:sldId id="2581" r:id="rId3"/>
    <p:sldId id="2583" r:id="rId4"/>
    <p:sldId id="2584" r:id="rId5"/>
    <p:sldId id="2587" r:id="rId6"/>
    <p:sldId id="2588" r:id="rId7"/>
    <p:sldId id="2589" r:id="rId8"/>
    <p:sldId id="2590" r:id="rId9"/>
    <p:sldId id="2591" r:id="rId10"/>
    <p:sldId id="2592" r:id="rId11"/>
    <p:sldId id="2593" r:id="rId12"/>
    <p:sldId id="2594" r:id="rId13"/>
    <p:sldId id="2595" r:id="rId14"/>
    <p:sldId id="2596" r:id="rId15"/>
    <p:sldId id="2597" r:id="rId16"/>
    <p:sldId id="2598" r:id="rId17"/>
    <p:sldId id="2599" r:id="rId18"/>
    <p:sldId id="2600" r:id="rId19"/>
    <p:sldId id="2601" r:id="rId20"/>
    <p:sldId id="2732" r:id="rId21"/>
    <p:sldId id="2703" r:id="rId22"/>
    <p:sldId id="2704" r:id="rId23"/>
    <p:sldId id="2705" r:id="rId24"/>
    <p:sldId id="2606" r:id="rId25"/>
    <p:sldId id="2607" r:id="rId26"/>
    <p:sldId id="2608" r:id="rId27"/>
    <p:sldId id="2610" r:id="rId28"/>
    <p:sldId id="2728" r:id="rId29"/>
    <p:sldId id="2611" r:id="rId30"/>
    <p:sldId id="2616" r:id="rId31"/>
    <p:sldId id="2620" r:id="rId32"/>
    <p:sldId id="2618" r:id="rId33"/>
    <p:sldId id="2619" r:id="rId34"/>
    <p:sldId id="2617" r:id="rId35"/>
    <p:sldId id="2621" r:id="rId36"/>
    <p:sldId id="2622" r:id="rId37"/>
    <p:sldId id="2623" r:id="rId38"/>
    <p:sldId id="2624" r:id="rId39"/>
    <p:sldId id="2625" r:id="rId40"/>
    <p:sldId id="2627" r:id="rId41"/>
    <p:sldId id="2729" r:id="rId42"/>
    <p:sldId id="2628" r:id="rId43"/>
    <p:sldId id="2629" r:id="rId44"/>
    <p:sldId id="2630" r:id="rId45"/>
    <p:sldId id="2631" r:id="rId46"/>
    <p:sldId id="2706" r:id="rId47"/>
    <p:sldId id="2707" r:id="rId48"/>
    <p:sldId id="2632" r:id="rId49"/>
    <p:sldId id="2633" r:id="rId50"/>
    <p:sldId id="2634" r:id="rId51"/>
    <p:sldId id="2635" r:id="rId52"/>
    <p:sldId id="2638" r:id="rId53"/>
    <p:sldId id="2640" r:id="rId54"/>
    <p:sldId id="2645" r:id="rId55"/>
    <p:sldId id="2646" r:id="rId56"/>
    <p:sldId id="2647" r:id="rId57"/>
    <p:sldId id="2648" r:id="rId58"/>
    <p:sldId id="2649" r:id="rId59"/>
    <p:sldId id="2650" r:id="rId60"/>
    <p:sldId id="2708" r:id="rId61"/>
    <p:sldId id="2709" r:id="rId62"/>
    <p:sldId id="2710" r:id="rId63"/>
    <p:sldId id="2711" r:id="rId64"/>
    <p:sldId id="2651" r:id="rId65"/>
    <p:sldId id="2652" r:id="rId66"/>
    <p:sldId id="2653" r:id="rId67"/>
    <p:sldId id="2654" r:id="rId68"/>
    <p:sldId id="2655" r:id="rId69"/>
    <p:sldId id="2656" r:id="rId70"/>
    <p:sldId id="2730" r:id="rId71"/>
    <p:sldId id="2658" r:id="rId72"/>
    <p:sldId id="2659" r:id="rId73"/>
    <p:sldId id="2660" r:id="rId74"/>
    <p:sldId id="2661" r:id="rId75"/>
    <p:sldId id="2662" r:id="rId76"/>
    <p:sldId id="2663" r:id="rId77"/>
    <p:sldId id="2664" r:id="rId78"/>
    <p:sldId id="2665" r:id="rId79"/>
    <p:sldId id="2666" r:id="rId80"/>
    <p:sldId id="2667" r:id="rId81"/>
    <p:sldId id="2668" r:id="rId82"/>
    <p:sldId id="2669" r:id="rId83"/>
    <p:sldId id="2670" r:id="rId84"/>
    <p:sldId id="2671" r:id="rId85"/>
    <p:sldId id="2672" r:id="rId86"/>
    <p:sldId id="2674" r:id="rId87"/>
    <p:sldId id="2681" r:id="rId88"/>
    <p:sldId id="2682" r:id="rId89"/>
    <p:sldId id="2683" r:id="rId90"/>
    <p:sldId id="2712" r:id="rId91"/>
    <p:sldId id="2713" r:id="rId92"/>
    <p:sldId id="2714" r:id="rId93"/>
    <p:sldId id="2715" r:id="rId94"/>
    <p:sldId id="2716" r:id="rId95"/>
    <p:sldId id="2717" r:id="rId96"/>
    <p:sldId id="2684" r:id="rId97"/>
    <p:sldId id="2685" r:id="rId98"/>
    <p:sldId id="2688" r:id="rId99"/>
    <p:sldId id="2731" r:id="rId100"/>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7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CFCF"/>
    <a:srgbClr val="FFD1D1"/>
    <a:srgbClr val="FF7D7D"/>
    <a:srgbClr val="FC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6"/>
    <p:restoredTop sz="92963"/>
  </p:normalViewPr>
  <p:slideViewPr>
    <p:cSldViewPr showGuides="1">
      <p:cViewPr>
        <p:scale>
          <a:sx n="82" d="100"/>
          <a:sy n="82" d="100"/>
        </p:scale>
        <p:origin x="384" y="240"/>
      </p:cViewPr>
      <p:guideLst>
        <p:guide orient="horz" pos="227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commentAuthors" Target="commentAuthors.xml"/><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0_1#15">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1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17">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18">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19">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20">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2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22">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8F2BDAB-3CB9-C741-8778-C2322396D246}" type="doc">
      <dgm:prSet loTypeId="urn:microsoft.com/office/officeart/2009/3/layout/HorizontalOrganizationChart#15" loCatId="hierarchy" qsTypeId="urn:microsoft.com/office/officeart/2005/8/quickstyle/simple2#5" qsCatId="simple" csTypeId="urn:microsoft.com/office/officeart/2005/8/colors/accent0_1#15" csCatId="mainScheme" phldr="1"/>
      <dgm:spPr/>
      <dgm:t>
        <a:bodyPr/>
        <a:lstStyle/>
        <a:p>
          <a:endParaRPr lang="zh-CN" altLang="en-US"/>
        </a:p>
      </dgm:t>
    </dgm:pt>
    <dgm:pt modelId="{180E449D-ABA4-8F41-9D23-61FCD83962EC}">
      <dgm:prSet custT="1"/>
      <dgm:spPr/>
      <dgm:t>
        <a:bodyPr/>
        <a:lstStyle/>
        <a:p>
          <a:pPr rtl="0"/>
          <a:r>
            <a:rPr lang="zh-CN" altLang="en-US" sz="2800" b="0" i="0" dirty="0" smtClean="0">
              <a:latin typeface="微软雅黑" panose="020B0503020204020204" charset="-122"/>
              <a:ea typeface="微软雅黑" panose="020B0503020204020204" charset="-122"/>
              <a:cs typeface="微软雅黑" panose="020B0503020204020204" charset="-122"/>
            </a:rPr>
            <a:t>第六章 </a:t>
          </a:r>
          <a:r>
            <a:rPr lang="en-US" altLang="zh-CN" sz="2800" b="0" i="0" dirty="0" smtClean="0">
              <a:latin typeface="微软雅黑" panose="020B0503020204020204" charset="-122"/>
              <a:ea typeface="微软雅黑" panose="020B0503020204020204" charset="-122"/>
              <a:cs typeface="微软雅黑" panose="020B0503020204020204" charset="-122"/>
            </a:rPr>
            <a:t>19</a:t>
          </a:r>
          <a:r>
            <a:rPr lang="zh-CN" altLang="en-US" sz="2800" b="0" i="0" dirty="0" smtClean="0">
              <a:latin typeface="微软雅黑" panose="020B0503020204020204" charset="-122"/>
              <a:ea typeface="微软雅黑" panose="020B0503020204020204" charset="-122"/>
              <a:cs typeface="微软雅黑" panose="020B0503020204020204" charset="-122"/>
            </a:rPr>
            <a:t>世纪文学浪漫主义文学</a:t>
          </a:r>
          <a:endParaRPr lang="zh-CN" altLang="en-US" sz="2800" dirty="0">
            <a:latin typeface="微软雅黑" panose="020B0503020204020204" charset="-122"/>
            <a:ea typeface="微软雅黑" panose="020B0503020204020204" charset="-122"/>
            <a:cs typeface="微软雅黑" panose="020B0503020204020204" charset="-122"/>
          </a:endParaRPr>
        </a:p>
      </dgm:t>
    </dgm:pt>
    <dgm:pt modelId="{0B4007FF-B269-6D46-A2F5-CB64BE85A38B}" type="parTrans" cxnId="{79F0C6F3-1FFF-9841-9E33-2CAEA31E3F2F}">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33E7E92E-C640-AF4D-BC15-1C4E2774DA52}" type="sibTrans" cxnId="{79F0C6F3-1FFF-9841-9E33-2CAEA31E3F2F}">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5D39E459-A167-D64F-965A-4121BD7A1597}">
      <dgm:prSet custT="1"/>
      <dgm:spPr/>
      <dgm:t>
        <a:bodyPr/>
        <a:lstStyle/>
        <a:p>
          <a:pPr rtl="0"/>
          <a:r>
            <a:rPr lang="zh-CN" altLang="en-US" sz="2800" b="0" i="0" smtClean="0">
              <a:latin typeface="微软雅黑" panose="020B0503020204020204" charset="-122"/>
              <a:ea typeface="微软雅黑" panose="020B0503020204020204" charset="-122"/>
              <a:cs typeface="微软雅黑" panose="020B0503020204020204" charset="-122"/>
            </a:rPr>
            <a:t>第一节 概述 </a:t>
          </a:r>
          <a:endParaRPr lang="zh-CN" altLang="en-US" sz="2800">
            <a:latin typeface="微软雅黑" panose="020B0503020204020204" charset="-122"/>
            <a:ea typeface="微软雅黑" panose="020B0503020204020204" charset="-122"/>
            <a:cs typeface="微软雅黑" panose="020B0503020204020204" charset="-122"/>
          </a:endParaRPr>
        </a:p>
      </dgm:t>
    </dgm:pt>
    <dgm:pt modelId="{7B72A803-AC9C-6E42-95C7-E907BBED5CA0}" type="parTrans" cxnId="{78E2784C-EC70-234C-B22A-985263C1AC0D}">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234C54AA-AB72-A944-898D-5B0417E6D819}" type="sibTrans" cxnId="{78E2784C-EC70-234C-B22A-985263C1AC0D}">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7DDF912C-EB43-4242-B24E-DA94900D1ECC}">
      <dgm:prSet custT="1"/>
      <dgm:spPr>
        <a:solidFill>
          <a:srgbClr val="FF0000"/>
        </a:solidFill>
      </dgm:spPr>
      <dgm:t>
        <a:bodyPr/>
        <a:lstStyle/>
        <a:p>
          <a:pPr rtl="0"/>
          <a:r>
            <a:rPr lang="zh-CN" altLang="en-US" sz="2800" b="0" i="0" smtClean="0">
              <a:solidFill>
                <a:schemeClr val="bg1"/>
              </a:solidFill>
              <a:latin typeface="微软雅黑" panose="020B0503020204020204" charset="-122"/>
              <a:ea typeface="微软雅黑" panose="020B0503020204020204" charset="-122"/>
              <a:cs typeface="微软雅黑" panose="020B0503020204020204" charset="-122"/>
            </a:rPr>
            <a:t>第二节 拜伦 </a:t>
          </a:r>
          <a:endParaRPr lang="zh-CN" altLang="en-US" sz="2800">
            <a:solidFill>
              <a:schemeClr val="bg1"/>
            </a:solidFill>
            <a:latin typeface="微软雅黑" panose="020B0503020204020204" charset="-122"/>
            <a:ea typeface="微软雅黑" panose="020B0503020204020204" charset="-122"/>
            <a:cs typeface="微软雅黑" panose="020B0503020204020204" charset="-122"/>
          </a:endParaRPr>
        </a:p>
      </dgm:t>
    </dgm:pt>
    <dgm:pt modelId="{B91957BD-FB4C-5D43-82CE-8D8D2001E6DD}" type="parTrans" cxnId="{2C1721BC-7797-0E4B-BDFF-20BD2E734A41}">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044D5D83-C3A4-244F-B2DA-38F1D3619FF0}" type="sibTrans" cxnId="{2C1721BC-7797-0E4B-BDFF-20BD2E734A41}">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80E2831A-04B9-4147-B9C2-D6F8E14C8D60}">
      <dgm:prSet custT="1"/>
      <dgm:spPr/>
      <dgm:t>
        <a:bodyPr/>
        <a:lstStyle/>
        <a:p>
          <a:pPr rtl="0"/>
          <a:r>
            <a:rPr lang="zh-CN" altLang="en-US" sz="2800" b="0" i="0" smtClean="0">
              <a:latin typeface="微软雅黑" panose="020B0503020204020204" charset="-122"/>
              <a:ea typeface="微软雅黑" panose="020B0503020204020204" charset="-122"/>
              <a:cs typeface="微软雅黑" panose="020B0503020204020204" charset="-122"/>
            </a:rPr>
            <a:t>第三节 雨果 </a:t>
          </a:r>
          <a:endParaRPr lang="zh-CN" altLang="en-US" sz="2800">
            <a:latin typeface="微软雅黑" panose="020B0503020204020204" charset="-122"/>
            <a:ea typeface="微软雅黑" panose="020B0503020204020204" charset="-122"/>
            <a:cs typeface="微软雅黑" panose="020B0503020204020204" charset="-122"/>
          </a:endParaRPr>
        </a:p>
      </dgm:t>
    </dgm:pt>
    <dgm:pt modelId="{48E602AA-4877-A546-937B-D3504A9100A7}" type="parTrans" cxnId="{428532E0-9040-3440-A5B5-5829FF71D702}">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ABB9A47E-39BC-994D-BE4B-74F9A717F307}" type="sibTrans" cxnId="{428532E0-9040-3440-A5B5-5829FF71D702}">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43FD681F-3E4B-1541-ACAC-63827E36DA40}">
      <dgm:prSet custT="1"/>
      <dgm:spPr/>
      <dgm:t>
        <a:bodyPr/>
        <a:lstStyle/>
        <a:p>
          <a:pPr rtl="0"/>
          <a:r>
            <a:rPr lang="zh-CN" altLang="en-US" sz="2800" b="0" i="0" smtClean="0">
              <a:latin typeface="微软雅黑" panose="020B0503020204020204" charset="-122"/>
              <a:ea typeface="微软雅黑" panose="020B0503020204020204" charset="-122"/>
              <a:cs typeface="微软雅黑" panose="020B0503020204020204" charset="-122"/>
            </a:rPr>
            <a:t>第四节 普希金</a:t>
          </a:r>
          <a:endParaRPr lang="zh-CN" altLang="en-US" sz="2800">
            <a:latin typeface="微软雅黑" panose="020B0503020204020204" charset="-122"/>
            <a:ea typeface="微软雅黑" panose="020B0503020204020204" charset="-122"/>
            <a:cs typeface="微软雅黑" panose="020B0503020204020204" charset="-122"/>
          </a:endParaRPr>
        </a:p>
      </dgm:t>
    </dgm:pt>
    <dgm:pt modelId="{487EB04E-B2F6-4F48-9094-1C5FC96DFD56}" type="parTrans" cxnId="{0AFB69E5-69E4-FA4A-8C46-E450D33D0879}">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095C545D-26CD-5840-9CD8-6A0C72FECB72}" type="sibTrans" cxnId="{0AFB69E5-69E4-FA4A-8C46-E450D33D0879}">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3974315E-20DE-3B4C-8D00-3861D851D57A}" type="pres">
      <dgm:prSet presAssocID="{28F2BDAB-3CB9-C741-8778-C2322396D246}" presName="hierChild1" presStyleCnt="0">
        <dgm:presLayoutVars>
          <dgm:orgChart val="1"/>
          <dgm:chPref val="1"/>
          <dgm:dir/>
          <dgm:animOne val="branch"/>
          <dgm:animLvl val="lvl"/>
          <dgm:resizeHandles/>
        </dgm:presLayoutVars>
      </dgm:prSet>
      <dgm:spPr/>
      <dgm:t>
        <a:bodyPr/>
        <a:lstStyle/>
        <a:p>
          <a:endParaRPr lang="zh-CN" altLang="en-US"/>
        </a:p>
      </dgm:t>
    </dgm:pt>
    <dgm:pt modelId="{4805244C-92A3-FD45-9828-996472D52178}" type="pres">
      <dgm:prSet presAssocID="{180E449D-ABA4-8F41-9D23-61FCD83962EC}" presName="hierRoot1" presStyleCnt="0">
        <dgm:presLayoutVars>
          <dgm:hierBranch val="init"/>
        </dgm:presLayoutVars>
      </dgm:prSet>
      <dgm:spPr/>
      <dgm:t>
        <a:bodyPr/>
        <a:lstStyle/>
        <a:p>
          <a:endParaRPr lang="zh-CN" altLang="en-US"/>
        </a:p>
      </dgm:t>
    </dgm:pt>
    <dgm:pt modelId="{6F1E1839-0D96-654B-A396-AE889E724C55}" type="pres">
      <dgm:prSet presAssocID="{180E449D-ABA4-8F41-9D23-61FCD83962EC}" presName="rootComposite1" presStyleCnt="0"/>
      <dgm:spPr/>
      <dgm:t>
        <a:bodyPr/>
        <a:lstStyle/>
        <a:p>
          <a:endParaRPr lang="zh-CN" altLang="en-US"/>
        </a:p>
      </dgm:t>
    </dgm:pt>
    <dgm:pt modelId="{17C6B57F-FBC0-E74B-B2C2-FC30FBC48C10}" type="pres">
      <dgm:prSet presAssocID="{180E449D-ABA4-8F41-9D23-61FCD83962EC}" presName="rootText1" presStyleLbl="node0" presStyleIdx="0" presStyleCnt="1" custScaleX="118259" custScaleY="128604">
        <dgm:presLayoutVars>
          <dgm:chPref val="3"/>
        </dgm:presLayoutVars>
      </dgm:prSet>
      <dgm:spPr/>
      <dgm:t>
        <a:bodyPr/>
        <a:lstStyle/>
        <a:p>
          <a:endParaRPr lang="zh-CN" altLang="en-US"/>
        </a:p>
      </dgm:t>
    </dgm:pt>
    <dgm:pt modelId="{CF5240B0-EF94-5645-B8A1-6B4F091EA3B9}" type="pres">
      <dgm:prSet presAssocID="{180E449D-ABA4-8F41-9D23-61FCD83962EC}" presName="rootConnector1" presStyleLbl="node1" presStyleIdx="0" presStyleCnt="0"/>
      <dgm:spPr/>
      <dgm:t>
        <a:bodyPr/>
        <a:lstStyle/>
        <a:p>
          <a:endParaRPr lang="zh-CN" altLang="en-US"/>
        </a:p>
      </dgm:t>
    </dgm:pt>
    <dgm:pt modelId="{D52C3EFE-AC57-634C-B750-DFF52575D2C1}" type="pres">
      <dgm:prSet presAssocID="{180E449D-ABA4-8F41-9D23-61FCD83962EC}" presName="hierChild2" presStyleCnt="0"/>
      <dgm:spPr/>
      <dgm:t>
        <a:bodyPr/>
        <a:lstStyle/>
        <a:p>
          <a:endParaRPr lang="zh-CN" altLang="en-US"/>
        </a:p>
      </dgm:t>
    </dgm:pt>
    <dgm:pt modelId="{BDA47A20-2C46-6944-9E7B-838C7EFA8481}" type="pres">
      <dgm:prSet presAssocID="{7B72A803-AC9C-6E42-95C7-E907BBED5CA0}" presName="Name64" presStyleLbl="parChTrans1D2" presStyleIdx="0" presStyleCnt="4"/>
      <dgm:spPr/>
      <dgm:t>
        <a:bodyPr/>
        <a:lstStyle/>
        <a:p>
          <a:endParaRPr lang="zh-CN" altLang="en-US"/>
        </a:p>
      </dgm:t>
    </dgm:pt>
    <dgm:pt modelId="{27C31BAF-8548-3142-9D00-C51B1E422059}" type="pres">
      <dgm:prSet presAssocID="{5D39E459-A167-D64F-965A-4121BD7A1597}" presName="hierRoot2" presStyleCnt="0">
        <dgm:presLayoutVars>
          <dgm:hierBranch val="init"/>
        </dgm:presLayoutVars>
      </dgm:prSet>
      <dgm:spPr/>
      <dgm:t>
        <a:bodyPr/>
        <a:lstStyle/>
        <a:p>
          <a:endParaRPr lang="zh-CN" altLang="en-US"/>
        </a:p>
      </dgm:t>
    </dgm:pt>
    <dgm:pt modelId="{A72A4734-5C2F-1A46-9C38-14D1440913AE}" type="pres">
      <dgm:prSet presAssocID="{5D39E459-A167-D64F-965A-4121BD7A1597}" presName="rootComposite" presStyleCnt="0"/>
      <dgm:spPr/>
      <dgm:t>
        <a:bodyPr/>
        <a:lstStyle/>
        <a:p>
          <a:endParaRPr lang="zh-CN" altLang="en-US"/>
        </a:p>
      </dgm:t>
    </dgm:pt>
    <dgm:pt modelId="{BE1DF4A3-C98E-204C-9BCC-5576BB12C5F7}" type="pres">
      <dgm:prSet presAssocID="{5D39E459-A167-D64F-965A-4121BD7A1597}" presName="rootText" presStyleLbl="node2" presStyleIdx="0" presStyleCnt="4">
        <dgm:presLayoutVars>
          <dgm:chPref val="3"/>
        </dgm:presLayoutVars>
      </dgm:prSet>
      <dgm:spPr/>
      <dgm:t>
        <a:bodyPr/>
        <a:lstStyle/>
        <a:p>
          <a:endParaRPr lang="zh-CN" altLang="en-US"/>
        </a:p>
      </dgm:t>
    </dgm:pt>
    <dgm:pt modelId="{D5C23795-63FB-0A46-8850-DB548392F252}" type="pres">
      <dgm:prSet presAssocID="{5D39E459-A167-D64F-965A-4121BD7A1597}" presName="rootConnector" presStyleLbl="node2" presStyleIdx="0" presStyleCnt="4"/>
      <dgm:spPr/>
      <dgm:t>
        <a:bodyPr/>
        <a:lstStyle/>
        <a:p>
          <a:endParaRPr lang="zh-CN" altLang="en-US"/>
        </a:p>
      </dgm:t>
    </dgm:pt>
    <dgm:pt modelId="{B19D0FE5-DEE7-7340-B968-FACB4D4BA6BE}" type="pres">
      <dgm:prSet presAssocID="{5D39E459-A167-D64F-965A-4121BD7A1597}" presName="hierChild4" presStyleCnt="0"/>
      <dgm:spPr/>
      <dgm:t>
        <a:bodyPr/>
        <a:lstStyle/>
        <a:p>
          <a:endParaRPr lang="zh-CN" altLang="en-US"/>
        </a:p>
      </dgm:t>
    </dgm:pt>
    <dgm:pt modelId="{E60631FA-E5AD-474D-BB88-DB5F4FE06D25}" type="pres">
      <dgm:prSet presAssocID="{5D39E459-A167-D64F-965A-4121BD7A1597}" presName="hierChild5" presStyleCnt="0"/>
      <dgm:spPr/>
      <dgm:t>
        <a:bodyPr/>
        <a:lstStyle/>
        <a:p>
          <a:endParaRPr lang="zh-CN" altLang="en-US"/>
        </a:p>
      </dgm:t>
    </dgm:pt>
    <dgm:pt modelId="{C6BE984B-801A-9442-915E-6CC1763742A7}" type="pres">
      <dgm:prSet presAssocID="{B91957BD-FB4C-5D43-82CE-8D8D2001E6DD}" presName="Name64" presStyleLbl="parChTrans1D2" presStyleIdx="1" presStyleCnt="4"/>
      <dgm:spPr/>
      <dgm:t>
        <a:bodyPr/>
        <a:lstStyle/>
        <a:p>
          <a:endParaRPr lang="zh-CN" altLang="en-US"/>
        </a:p>
      </dgm:t>
    </dgm:pt>
    <dgm:pt modelId="{680A6B66-231D-474E-800F-3C7EF42FF758}" type="pres">
      <dgm:prSet presAssocID="{7DDF912C-EB43-4242-B24E-DA94900D1ECC}" presName="hierRoot2" presStyleCnt="0">
        <dgm:presLayoutVars>
          <dgm:hierBranch val="init"/>
        </dgm:presLayoutVars>
      </dgm:prSet>
      <dgm:spPr/>
      <dgm:t>
        <a:bodyPr/>
        <a:lstStyle/>
        <a:p>
          <a:endParaRPr lang="zh-CN" altLang="en-US"/>
        </a:p>
      </dgm:t>
    </dgm:pt>
    <dgm:pt modelId="{BDD1A5A6-1383-2F40-9016-0538926FC237}" type="pres">
      <dgm:prSet presAssocID="{7DDF912C-EB43-4242-B24E-DA94900D1ECC}" presName="rootComposite" presStyleCnt="0"/>
      <dgm:spPr/>
      <dgm:t>
        <a:bodyPr/>
        <a:lstStyle/>
        <a:p>
          <a:endParaRPr lang="zh-CN" altLang="en-US"/>
        </a:p>
      </dgm:t>
    </dgm:pt>
    <dgm:pt modelId="{DFC024B4-D6B0-4B48-871D-558B124B8CA1}" type="pres">
      <dgm:prSet presAssocID="{7DDF912C-EB43-4242-B24E-DA94900D1ECC}" presName="rootText" presStyleLbl="node2" presStyleIdx="1" presStyleCnt="4">
        <dgm:presLayoutVars>
          <dgm:chPref val="3"/>
        </dgm:presLayoutVars>
      </dgm:prSet>
      <dgm:spPr/>
      <dgm:t>
        <a:bodyPr/>
        <a:lstStyle/>
        <a:p>
          <a:endParaRPr lang="zh-CN" altLang="en-US"/>
        </a:p>
      </dgm:t>
    </dgm:pt>
    <dgm:pt modelId="{AFB05EFD-8E7F-6C4B-B8B2-B55E7D0AB442}" type="pres">
      <dgm:prSet presAssocID="{7DDF912C-EB43-4242-B24E-DA94900D1ECC}" presName="rootConnector" presStyleLbl="node2" presStyleIdx="1" presStyleCnt="4"/>
      <dgm:spPr/>
      <dgm:t>
        <a:bodyPr/>
        <a:lstStyle/>
        <a:p>
          <a:endParaRPr lang="zh-CN" altLang="en-US"/>
        </a:p>
      </dgm:t>
    </dgm:pt>
    <dgm:pt modelId="{1388E880-662A-8E4B-868E-D9A86AA7C67F}" type="pres">
      <dgm:prSet presAssocID="{7DDF912C-EB43-4242-B24E-DA94900D1ECC}" presName="hierChild4" presStyleCnt="0"/>
      <dgm:spPr/>
      <dgm:t>
        <a:bodyPr/>
        <a:lstStyle/>
        <a:p>
          <a:endParaRPr lang="zh-CN" altLang="en-US"/>
        </a:p>
      </dgm:t>
    </dgm:pt>
    <dgm:pt modelId="{68BBD636-91AC-E847-890E-1961C3902338}" type="pres">
      <dgm:prSet presAssocID="{7DDF912C-EB43-4242-B24E-DA94900D1ECC}" presName="hierChild5" presStyleCnt="0"/>
      <dgm:spPr/>
      <dgm:t>
        <a:bodyPr/>
        <a:lstStyle/>
        <a:p>
          <a:endParaRPr lang="zh-CN" altLang="en-US"/>
        </a:p>
      </dgm:t>
    </dgm:pt>
    <dgm:pt modelId="{47F00680-957E-3D4B-9351-933C990339B1}" type="pres">
      <dgm:prSet presAssocID="{48E602AA-4877-A546-937B-D3504A9100A7}" presName="Name64" presStyleLbl="parChTrans1D2" presStyleIdx="2" presStyleCnt="4"/>
      <dgm:spPr/>
      <dgm:t>
        <a:bodyPr/>
        <a:lstStyle/>
        <a:p>
          <a:endParaRPr lang="zh-CN" altLang="en-US"/>
        </a:p>
      </dgm:t>
    </dgm:pt>
    <dgm:pt modelId="{EEAB7E50-23AF-4046-83CF-F5BEE0DA380E}" type="pres">
      <dgm:prSet presAssocID="{80E2831A-04B9-4147-B9C2-D6F8E14C8D60}" presName="hierRoot2" presStyleCnt="0">
        <dgm:presLayoutVars>
          <dgm:hierBranch val="init"/>
        </dgm:presLayoutVars>
      </dgm:prSet>
      <dgm:spPr/>
      <dgm:t>
        <a:bodyPr/>
        <a:lstStyle/>
        <a:p>
          <a:endParaRPr lang="zh-CN" altLang="en-US"/>
        </a:p>
      </dgm:t>
    </dgm:pt>
    <dgm:pt modelId="{F488CFBB-56DC-0C46-8C88-C5EFA43D18E5}" type="pres">
      <dgm:prSet presAssocID="{80E2831A-04B9-4147-B9C2-D6F8E14C8D60}" presName="rootComposite" presStyleCnt="0"/>
      <dgm:spPr/>
      <dgm:t>
        <a:bodyPr/>
        <a:lstStyle/>
        <a:p>
          <a:endParaRPr lang="zh-CN" altLang="en-US"/>
        </a:p>
      </dgm:t>
    </dgm:pt>
    <dgm:pt modelId="{6DA781CC-C7EE-DE48-A989-3A586F062A99}" type="pres">
      <dgm:prSet presAssocID="{80E2831A-04B9-4147-B9C2-D6F8E14C8D60}" presName="rootText" presStyleLbl="node2" presStyleIdx="2" presStyleCnt="4">
        <dgm:presLayoutVars>
          <dgm:chPref val="3"/>
        </dgm:presLayoutVars>
      </dgm:prSet>
      <dgm:spPr/>
      <dgm:t>
        <a:bodyPr/>
        <a:lstStyle/>
        <a:p>
          <a:endParaRPr lang="zh-CN" altLang="en-US"/>
        </a:p>
      </dgm:t>
    </dgm:pt>
    <dgm:pt modelId="{811C25CA-2E62-1048-9879-799D8A70279E}" type="pres">
      <dgm:prSet presAssocID="{80E2831A-04B9-4147-B9C2-D6F8E14C8D60}" presName="rootConnector" presStyleLbl="node2" presStyleIdx="2" presStyleCnt="4"/>
      <dgm:spPr/>
      <dgm:t>
        <a:bodyPr/>
        <a:lstStyle/>
        <a:p>
          <a:endParaRPr lang="zh-CN" altLang="en-US"/>
        </a:p>
      </dgm:t>
    </dgm:pt>
    <dgm:pt modelId="{A035C3FA-A95F-9748-9504-D43679FC3F61}" type="pres">
      <dgm:prSet presAssocID="{80E2831A-04B9-4147-B9C2-D6F8E14C8D60}" presName="hierChild4" presStyleCnt="0"/>
      <dgm:spPr/>
      <dgm:t>
        <a:bodyPr/>
        <a:lstStyle/>
        <a:p>
          <a:endParaRPr lang="zh-CN" altLang="en-US"/>
        </a:p>
      </dgm:t>
    </dgm:pt>
    <dgm:pt modelId="{1F3E281F-12EC-7145-93C8-D49A94D00C2A}" type="pres">
      <dgm:prSet presAssocID="{80E2831A-04B9-4147-B9C2-D6F8E14C8D60}" presName="hierChild5" presStyleCnt="0"/>
      <dgm:spPr/>
      <dgm:t>
        <a:bodyPr/>
        <a:lstStyle/>
        <a:p>
          <a:endParaRPr lang="zh-CN" altLang="en-US"/>
        </a:p>
      </dgm:t>
    </dgm:pt>
    <dgm:pt modelId="{8C5CD480-AD0F-F846-ADF6-CB1C28B2CA8D}" type="pres">
      <dgm:prSet presAssocID="{487EB04E-B2F6-4F48-9094-1C5FC96DFD56}" presName="Name64" presStyleLbl="parChTrans1D2" presStyleIdx="3" presStyleCnt="4"/>
      <dgm:spPr/>
      <dgm:t>
        <a:bodyPr/>
        <a:lstStyle/>
        <a:p>
          <a:endParaRPr lang="zh-CN" altLang="en-US"/>
        </a:p>
      </dgm:t>
    </dgm:pt>
    <dgm:pt modelId="{E9D7148F-63C5-A242-B90C-72FF535E6212}" type="pres">
      <dgm:prSet presAssocID="{43FD681F-3E4B-1541-ACAC-63827E36DA40}" presName="hierRoot2" presStyleCnt="0">
        <dgm:presLayoutVars>
          <dgm:hierBranch val="init"/>
        </dgm:presLayoutVars>
      </dgm:prSet>
      <dgm:spPr/>
      <dgm:t>
        <a:bodyPr/>
        <a:lstStyle/>
        <a:p>
          <a:endParaRPr lang="zh-CN" altLang="en-US"/>
        </a:p>
      </dgm:t>
    </dgm:pt>
    <dgm:pt modelId="{04C3284E-EA05-D14A-BCA1-B55639ACDF32}" type="pres">
      <dgm:prSet presAssocID="{43FD681F-3E4B-1541-ACAC-63827E36DA40}" presName="rootComposite" presStyleCnt="0"/>
      <dgm:spPr/>
      <dgm:t>
        <a:bodyPr/>
        <a:lstStyle/>
        <a:p>
          <a:endParaRPr lang="zh-CN" altLang="en-US"/>
        </a:p>
      </dgm:t>
    </dgm:pt>
    <dgm:pt modelId="{9BF75FA7-77A2-B94E-8644-A8DB6D0574B2}" type="pres">
      <dgm:prSet presAssocID="{43FD681F-3E4B-1541-ACAC-63827E36DA40}" presName="rootText" presStyleLbl="node2" presStyleIdx="3" presStyleCnt="4">
        <dgm:presLayoutVars>
          <dgm:chPref val="3"/>
        </dgm:presLayoutVars>
      </dgm:prSet>
      <dgm:spPr/>
      <dgm:t>
        <a:bodyPr/>
        <a:lstStyle/>
        <a:p>
          <a:endParaRPr lang="zh-CN" altLang="en-US"/>
        </a:p>
      </dgm:t>
    </dgm:pt>
    <dgm:pt modelId="{C9F07837-30BA-DD4B-A902-A3909141CC6B}" type="pres">
      <dgm:prSet presAssocID="{43FD681F-3E4B-1541-ACAC-63827E36DA40}" presName="rootConnector" presStyleLbl="node2" presStyleIdx="3" presStyleCnt="4"/>
      <dgm:spPr/>
      <dgm:t>
        <a:bodyPr/>
        <a:lstStyle/>
        <a:p>
          <a:endParaRPr lang="zh-CN" altLang="en-US"/>
        </a:p>
      </dgm:t>
    </dgm:pt>
    <dgm:pt modelId="{AC1183A0-2605-D343-AF31-AC7B19511C77}" type="pres">
      <dgm:prSet presAssocID="{43FD681F-3E4B-1541-ACAC-63827E36DA40}" presName="hierChild4" presStyleCnt="0"/>
      <dgm:spPr/>
      <dgm:t>
        <a:bodyPr/>
        <a:lstStyle/>
        <a:p>
          <a:endParaRPr lang="zh-CN" altLang="en-US"/>
        </a:p>
      </dgm:t>
    </dgm:pt>
    <dgm:pt modelId="{F6A8C8E0-1F64-B643-98AB-C901649C9432}" type="pres">
      <dgm:prSet presAssocID="{43FD681F-3E4B-1541-ACAC-63827E36DA40}" presName="hierChild5" presStyleCnt="0"/>
      <dgm:spPr/>
      <dgm:t>
        <a:bodyPr/>
        <a:lstStyle/>
        <a:p>
          <a:endParaRPr lang="zh-CN" altLang="en-US"/>
        </a:p>
      </dgm:t>
    </dgm:pt>
    <dgm:pt modelId="{6BE8B601-2971-664F-A824-5BAC97BEF4A0}" type="pres">
      <dgm:prSet presAssocID="{180E449D-ABA4-8F41-9D23-61FCD83962EC}" presName="hierChild3" presStyleCnt="0"/>
      <dgm:spPr/>
      <dgm:t>
        <a:bodyPr/>
        <a:lstStyle/>
        <a:p>
          <a:endParaRPr lang="zh-CN" altLang="en-US"/>
        </a:p>
      </dgm:t>
    </dgm:pt>
  </dgm:ptLst>
  <dgm:cxnLst>
    <dgm:cxn modelId="{F13D2695-6893-9C42-AC60-7E22C591739A}" type="presOf" srcId="{7B72A803-AC9C-6E42-95C7-E907BBED5CA0}" destId="{BDA47A20-2C46-6944-9E7B-838C7EFA8481}" srcOrd="0" destOrd="0" presId="urn:microsoft.com/office/officeart/2009/3/layout/HorizontalOrganizationChart#15"/>
    <dgm:cxn modelId="{7A62DDDB-FD7E-CB4D-8BB0-1FE3CE8E909E}" type="presOf" srcId="{80E2831A-04B9-4147-B9C2-D6F8E14C8D60}" destId="{811C25CA-2E62-1048-9879-799D8A70279E}" srcOrd="1" destOrd="0" presId="urn:microsoft.com/office/officeart/2009/3/layout/HorizontalOrganizationChart#15"/>
    <dgm:cxn modelId="{1EEFF2F8-6FF7-424C-9B77-79C1EE8B04AB}" type="presOf" srcId="{43FD681F-3E4B-1541-ACAC-63827E36DA40}" destId="{9BF75FA7-77A2-B94E-8644-A8DB6D0574B2}" srcOrd="0" destOrd="0" presId="urn:microsoft.com/office/officeart/2009/3/layout/HorizontalOrganizationChart#15"/>
    <dgm:cxn modelId="{A88D82BF-CD34-9847-8402-18F8A9FD8E47}" type="presOf" srcId="{7DDF912C-EB43-4242-B24E-DA94900D1ECC}" destId="{DFC024B4-D6B0-4B48-871D-558B124B8CA1}" srcOrd="0" destOrd="0" presId="urn:microsoft.com/office/officeart/2009/3/layout/HorizontalOrganizationChart#15"/>
    <dgm:cxn modelId="{78E2784C-EC70-234C-B22A-985263C1AC0D}" srcId="{180E449D-ABA4-8F41-9D23-61FCD83962EC}" destId="{5D39E459-A167-D64F-965A-4121BD7A1597}" srcOrd="0" destOrd="0" parTransId="{7B72A803-AC9C-6E42-95C7-E907BBED5CA0}" sibTransId="{234C54AA-AB72-A944-898D-5B0417E6D819}"/>
    <dgm:cxn modelId="{0AFB69E5-69E4-FA4A-8C46-E450D33D0879}" srcId="{180E449D-ABA4-8F41-9D23-61FCD83962EC}" destId="{43FD681F-3E4B-1541-ACAC-63827E36DA40}" srcOrd="3" destOrd="0" parTransId="{487EB04E-B2F6-4F48-9094-1C5FC96DFD56}" sibTransId="{095C545D-26CD-5840-9CD8-6A0C72FECB72}"/>
    <dgm:cxn modelId="{B3A01597-418D-D544-8667-DD94B14F84F9}" type="presOf" srcId="{5D39E459-A167-D64F-965A-4121BD7A1597}" destId="{D5C23795-63FB-0A46-8850-DB548392F252}" srcOrd="1" destOrd="0" presId="urn:microsoft.com/office/officeart/2009/3/layout/HorizontalOrganizationChart#15"/>
    <dgm:cxn modelId="{EA960BE1-8DD0-4245-8A3A-96DB168D4574}" type="presOf" srcId="{180E449D-ABA4-8F41-9D23-61FCD83962EC}" destId="{17C6B57F-FBC0-E74B-B2C2-FC30FBC48C10}" srcOrd="0" destOrd="0" presId="urn:microsoft.com/office/officeart/2009/3/layout/HorizontalOrganizationChart#15"/>
    <dgm:cxn modelId="{A701CE4B-098A-204C-8CBD-866D33949567}" type="presOf" srcId="{5D39E459-A167-D64F-965A-4121BD7A1597}" destId="{BE1DF4A3-C98E-204C-9BCC-5576BB12C5F7}" srcOrd="0" destOrd="0" presId="urn:microsoft.com/office/officeart/2009/3/layout/HorizontalOrganizationChart#15"/>
    <dgm:cxn modelId="{FC2A8B3D-BB1F-804E-8294-D75BBC660D69}" type="presOf" srcId="{28F2BDAB-3CB9-C741-8778-C2322396D246}" destId="{3974315E-20DE-3B4C-8D00-3861D851D57A}" srcOrd="0" destOrd="0" presId="urn:microsoft.com/office/officeart/2009/3/layout/HorizontalOrganizationChart#15"/>
    <dgm:cxn modelId="{BD94AB30-AAE5-9447-8605-B51F511F1F25}" type="presOf" srcId="{487EB04E-B2F6-4F48-9094-1C5FC96DFD56}" destId="{8C5CD480-AD0F-F846-ADF6-CB1C28B2CA8D}" srcOrd="0" destOrd="0" presId="urn:microsoft.com/office/officeart/2009/3/layout/HorizontalOrganizationChart#15"/>
    <dgm:cxn modelId="{ACA7F728-BD72-D348-B5C3-E1BD8084E4C0}" type="presOf" srcId="{80E2831A-04B9-4147-B9C2-D6F8E14C8D60}" destId="{6DA781CC-C7EE-DE48-A989-3A586F062A99}" srcOrd="0" destOrd="0" presId="urn:microsoft.com/office/officeart/2009/3/layout/HorizontalOrganizationChart#15"/>
    <dgm:cxn modelId="{88831553-477A-DC46-B1D9-C28B9D03244C}" type="presOf" srcId="{43FD681F-3E4B-1541-ACAC-63827E36DA40}" destId="{C9F07837-30BA-DD4B-A902-A3909141CC6B}" srcOrd="1" destOrd="0" presId="urn:microsoft.com/office/officeart/2009/3/layout/HorizontalOrganizationChart#15"/>
    <dgm:cxn modelId="{2C1721BC-7797-0E4B-BDFF-20BD2E734A41}" srcId="{180E449D-ABA4-8F41-9D23-61FCD83962EC}" destId="{7DDF912C-EB43-4242-B24E-DA94900D1ECC}" srcOrd="1" destOrd="0" parTransId="{B91957BD-FB4C-5D43-82CE-8D8D2001E6DD}" sibTransId="{044D5D83-C3A4-244F-B2DA-38F1D3619FF0}"/>
    <dgm:cxn modelId="{5615F553-FD40-8F4E-B1C4-D4657957F537}" type="presOf" srcId="{B91957BD-FB4C-5D43-82CE-8D8D2001E6DD}" destId="{C6BE984B-801A-9442-915E-6CC1763742A7}" srcOrd="0" destOrd="0" presId="urn:microsoft.com/office/officeart/2009/3/layout/HorizontalOrganizationChart#15"/>
    <dgm:cxn modelId="{2890959C-CD21-604C-9487-A076D74FAAF2}" type="presOf" srcId="{180E449D-ABA4-8F41-9D23-61FCD83962EC}" destId="{CF5240B0-EF94-5645-B8A1-6B4F091EA3B9}" srcOrd="1" destOrd="0" presId="urn:microsoft.com/office/officeart/2009/3/layout/HorizontalOrganizationChart#15"/>
    <dgm:cxn modelId="{428532E0-9040-3440-A5B5-5829FF71D702}" srcId="{180E449D-ABA4-8F41-9D23-61FCD83962EC}" destId="{80E2831A-04B9-4147-B9C2-D6F8E14C8D60}" srcOrd="2" destOrd="0" parTransId="{48E602AA-4877-A546-937B-D3504A9100A7}" sibTransId="{ABB9A47E-39BC-994D-BE4B-74F9A717F307}"/>
    <dgm:cxn modelId="{4429DC89-58D0-2C4E-A927-1B0E6FBF07B4}" type="presOf" srcId="{48E602AA-4877-A546-937B-D3504A9100A7}" destId="{47F00680-957E-3D4B-9351-933C990339B1}" srcOrd="0" destOrd="0" presId="urn:microsoft.com/office/officeart/2009/3/layout/HorizontalOrganizationChart#15"/>
    <dgm:cxn modelId="{79F0C6F3-1FFF-9841-9E33-2CAEA31E3F2F}" srcId="{28F2BDAB-3CB9-C741-8778-C2322396D246}" destId="{180E449D-ABA4-8F41-9D23-61FCD83962EC}" srcOrd="0" destOrd="0" parTransId="{0B4007FF-B269-6D46-A2F5-CB64BE85A38B}" sibTransId="{33E7E92E-C640-AF4D-BC15-1C4E2774DA52}"/>
    <dgm:cxn modelId="{1B0A79EA-03E0-2F44-866C-A1D12808FE12}" type="presOf" srcId="{7DDF912C-EB43-4242-B24E-DA94900D1ECC}" destId="{AFB05EFD-8E7F-6C4B-B8B2-B55E7D0AB442}" srcOrd="1" destOrd="0" presId="urn:microsoft.com/office/officeart/2009/3/layout/HorizontalOrganizationChart#15"/>
    <dgm:cxn modelId="{C8422BB9-9A90-C245-BC80-717E06690301}" type="presParOf" srcId="{3974315E-20DE-3B4C-8D00-3861D851D57A}" destId="{4805244C-92A3-FD45-9828-996472D52178}" srcOrd="0" destOrd="0" presId="urn:microsoft.com/office/officeart/2009/3/layout/HorizontalOrganizationChart#15"/>
    <dgm:cxn modelId="{96D91E96-B098-B149-9954-D84E451A05A9}" type="presParOf" srcId="{4805244C-92A3-FD45-9828-996472D52178}" destId="{6F1E1839-0D96-654B-A396-AE889E724C55}" srcOrd="0" destOrd="0" presId="urn:microsoft.com/office/officeart/2009/3/layout/HorizontalOrganizationChart#15"/>
    <dgm:cxn modelId="{CB091211-E864-3C4C-B8CE-6E88F617E3AE}" type="presParOf" srcId="{6F1E1839-0D96-654B-A396-AE889E724C55}" destId="{17C6B57F-FBC0-E74B-B2C2-FC30FBC48C10}" srcOrd="0" destOrd="0" presId="urn:microsoft.com/office/officeart/2009/3/layout/HorizontalOrganizationChart#15"/>
    <dgm:cxn modelId="{41F4DCF1-7B65-1046-94AD-42AD27DA8496}" type="presParOf" srcId="{6F1E1839-0D96-654B-A396-AE889E724C55}" destId="{CF5240B0-EF94-5645-B8A1-6B4F091EA3B9}" srcOrd="1" destOrd="0" presId="urn:microsoft.com/office/officeart/2009/3/layout/HorizontalOrganizationChart#15"/>
    <dgm:cxn modelId="{B9791200-6482-A648-A681-7691518408F4}" type="presParOf" srcId="{4805244C-92A3-FD45-9828-996472D52178}" destId="{D52C3EFE-AC57-634C-B750-DFF52575D2C1}" srcOrd="1" destOrd="0" presId="urn:microsoft.com/office/officeart/2009/3/layout/HorizontalOrganizationChart#15"/>
    <dgm:cxn modelId="{7871CC05-AFA4-ED46-85E4-6CD6344265B9}" type="presParOf" srcId="{D52C3EFE-AC57-634C-B750-DFF52575D2C1}" destId="{BDA47A20-2C46-6944-9E7B-838C7EFA8481}" srcOrd="0" destOrd="0" presId="urn:microsoft.com/office/officeart/2009/3/layout/HorizontalOrganizationChart#15"/>
    <dgm:cxn modelId="{81AF1A1D-51B3-9F44-8981-3F9B3381B006}" type="presParOf" srcId="{D52C3EFE-AC57-634C-B750-DFF52575D2C1}" destId="{27C31BAF-8548-3142-9D00-C51B1E422059}" srcOrd="1" destOrd="0" presId="urn:microsoft.com/office/officeart/2009/3/layout/HorizontalOrganizationChart#15"/>
    <dgm:cxn modelId="{A0E3E7CC-2426-A84A-949A-D779CB67A52E}" type="presParOf" srcId="{27C31BAF-8548-3142-9D00-C51B1E422059}" destId="{A72A4734-5C2F-1A46-9C38-14D1440913AE}" srcOrd="0" destOrd="0" presId="urn:microsoft.com/office/officeart/2009/3/layout/HorizontalOrganizationChart#15"/>
    <dgm:cxn modelId="{456788D2-0522-844F-A473-C8C82B675EBB}" type="presParOf" srcId="{A72A4734-5C2F-1A46-9C38-14D1440913AE}" destId="{BE1DF4A3-C98E-204C-9BCC-5576BB12C5F7}" srcOrd="0" destOrd="0" presId="urn:microsoft.com/office/officeart/2009/3/layout/HorizontalOrganizationChart#15"/>
    <dgm:cxn modelId="{31B265AE-55F1-714A-83D3-FC2EE8445D45}" type="presParOf" srcId="{A72A4734-5C2F-1A46-9C38-14D1440913AE}" destId="{D5C23795-63FB-0A46-8850-DB548392F252}" srcOrd="1" destOrd="0" presId="urn:microsoft.com/office/officeart/2009/3/layout/HorizontalOrganizationChart#15"/>
    <dgm:cxn modelId="{1CEA4F01-CA9C-B54A-BB85-75D41225A161}" type="presParOf" srcId="{27C31BAF-8548-3142-9D00-C51B1E422059}" destId="{B19D0FE5-DEE7-7340-B968-FACB4D4BA6BE}" srcOrd="1" destOrd="0" presId="urn:microsoft.com/office/officeart/2009/3/layout/HorizontalOrganizationChart#15"/>
    <dgm:cxn modelId="{96A42B79-1851-EE47-B8E1-4899E81DA818}" type="presParOf" srcId="{27C31BAF-8548-3142-9D00-C51B1E422059}" destId="{E60631FA-E5AD-474D-BB88-DB5F4FE06D25}" srcOrd="2" destOrd="0" presId="urn:microsoft.com/office/officeart/2009/3/layout/HorizontalOrganizationChart#15"/>
    <dgm:cxn modelId="{5DDB08D8-DE6A-D844-8D20-F0195D5CF515}" type="presParOf" srcId="{D52C3EFE-AC57-634C-B750-DFF52575D2C1}" destId="{C6BE984B-801A-9442-915E-6CC1763742A7}" srcOrd="2" destOrd="0" presId="urn:microsoft.com/office/officeart/2009/3/layout/HorizontalOrganizationChart#15"/>
    <dgm:cxn modelId="{0ABB3EC0-C6F8-1E46-AF38-96FDF45B8ED8}" type="presParOf" srcId="{D52C3EFE-AC57-634C-B750-DFF52575D2C1}" destId="{680A6B66-231D-474E-800F-3C7EF42FF758}" srcOrd="3" destOrd="0" presId="urn:microsoft.com/office/officeart/2009/3/layout/HorizontalOrganizationChart#15"/>
    <dgm:cxn modelId="{DCB20707-3392-8E46-BE21-9E84286CD0D0}" type="presParOf" srcId="{680A6B66-231D-474E-800F-3C7EF42FF758}" destId="{BDD1A5A6-1383-2F40-9016-0538926FC237}" srcOrd="0" destOrd="0" presId="urn:microsoft.com/office/officeart/2009/3/layout/HorizontalOrganizationChart#15"/>
    <dgm:cxn modelId="{79935126-D733-4040-9FD4-5911AE5AF652}" type="presParOf" srcId="{BDD1A5A6-1383-2F40-9016-0538926FC237}" destId="{DFC024B4-D6B0-4B48-871D-558B124B8CA1}" srcOrd="0" destOrd="0" presId="urn:microsoft.com/office/officeart/2009/3/layout/HorizontalOrganizationChart#15"/>
    <dgm:cxn modelId="{9E2246AB-6BE3-5841-B40B-6E7AFA1C03BC}" type="presParOf" srcId="{BDD1A5A6-1383-2F40-9016-0538926FC237}" destId="{AFB05EFD-8E7F-6C4B-B8B2-B55E7D0AB442}" srcOrd="1" destOrd="0" presId="urn:microsoft.com/office/officeart/2009/3/layout/HorizontalOrganizationChart#15"/>
    <dgm:cxn modelId="{1FA1B745-3A56-1F4C-990D-C0CBE2D0B83F}" type="presParOf" srcId="{680A6B66-231D-474E-800F-3C7EF42FF758}" destId="{1388E880-662A-8E4B-868E-D9A86AA7C67F}" srcOrd="1" destOrd="0" presId="urn:microsoft.com/office/officeart/2009/3/layout/HorizontalOrganizationChart#15"/>
    <dgm:cxn modelId="{43BD94A4-B942-1144-9B97-A7C0779BA275}" type="presParOf" srcId="{680A6B66-231D-474E-800F-3C7EF42FF758}" destId="{68BBD636-91AC-E847-890E-1961C3902338}" srcOrd="2" destOrd="0" presId="urn:microsoft.com/office/officeart/2009/3/layout/HorizontalOrganizationChart#15"/>
    <dgm:cxn modelId="{C13BF43A-FE81-1642-AD6F-2D653A675FC5}" type="presParOf" srcId="{D52C3EFE-AC57-634C-B750-DFF52575D2C1}" destId="{47F00680-957E-3D4B-9351-933C990339B1}" srcOrd="4" destOrd="0" presId="urn:microsoft.com/office/officeart/2009/3/layout/HorizontalOrganizationChart#15"/>
    <dgm:cxn modelId="{D3CEB55B-6666-C247-9B48-CEF1FAA3A2F4}" type="presParOf" srcId="{D52C3EFE-AC57-634C-B750-DFF52575D2C1}" destId="{EEAB7E50-23AF-4046-83CF-F5BEE0DA380E}" srcOrd="5" destOrd="0" presId="urn:microsoft.com/office/officeart/2009/3/layout/HorizontalOrganizationChart#15"/>
    <dgm:cxn modelId="{B4BC9746-3E60-6442-A05F-89815EAF191F}" type="presParOf" srcId="{EEAB7E50-23AF-4046-83CF-F5BEE0DA380E}" destId="{F488CFBB-56DC-0C46-8C88-C5EFA43D18E5}" srcOrd="0" destOrd="0" presId="urn:microsoft.com/office/officeart/2009/3/layout/HorizontalOrganizationChart#15"/>
    <dgm:cxn modelId="{66E808A2-32A6-EB47-89C8-8D08AD8D3439}" type="presParOf" srcId="{F488CFBB-56DC-0C46-8C88-C5EFA43D18E5}" destId="{6DA781CC-C7EE-DE48-A989-3A586F062A99}" srcOrd="0" destOrd="0" presId="urn:microsoft.com/office/officeart/2009/3/layout/HorizontalOrganizationChart#15"/>
    <dgm:cxn modelId="{E721EEC8-BECD-0E44-B70D-355677DD280E}" type="presParOf" srcId="{F488CFBB-56DC-0C46-8C88-C5EFA43D18E5}" destId="{811C25CA-2E62-1048-9879-799D8A70279E}" srcOrd="1" destOrd="0" presId="urn:microsoft.com/office/officeart/2009/3/layout/HorizontalOrganizationChart#15"/>
    <dgm:cxn modelId="{78D2C3A5-6DA5-074F-BF34-89E8F78FEB06}" type="presParOf" srcId="{EEAB7E50-23AF-4046-83CF-F5BEE0DA380E}" destId="{A035C3FA-A95F-9748-9504-D43679FC3F61}" srcOrd="1" destOrd="0" presId="urn:microsoft.com/office/officeart/2009/3/layout/HorizontalOrganizationChart#15"/>
    <dgm:cxn modelId="{0A330021-F641-D547-BC19-19A848A0913F}" type="presParOf" srcId="{EEAB7E50-23AF-4046-83CF-F5BEE0DA380E}" destId="{1F3E281F-12EC-7145-93C8-D49A94D00C2A}" srcOrd="2" destOrd="0" presId="urn:microsoft.com/office/officeart/2009/3/layout/HorizontalOrganizationChart#15"/>
    <dgm:cxn modelId="{BDE2B386-9E89-4442-9EFB-016E1281F440}" type="presParOf" srcId="{D52C3EFE-AC57-634C-B750-DFF52575D2C1}" destId="{8C5CD480-AD0F-F846-ADF6-CB1C28B2CA8D}" srcOrd="6" destOrd="0" presId="urn:microsoft.com/office/officeart/2009/3/layout/HorizontalOrganizationChart#15"/>
    <dgm:cxn modelId="{B085AF28-F00B-DC40-BEFC-55C1B8B01440}" type="presParOf" srcId="{D52C3EFE-AC57-634C-B750-DFF52575D2C1}" destId="{E9D7148F-63C5-A242-B90C-72FF535E6212}" srcOrd="7" destOrd="0" presId="urn:microsoft.com/office/officeart/2009/3/layout/HorizontalOrganizationChart#15"/>
    <dgm:cxn modelId="{212D9972-A2F4-104F-9B9C-090EECA46AAC}" type="presParOf" srcId="{E9D7148F-63C5-A242-B90C-72FF535E6212}" destId="{04C3284E-EA05-D14A-BCA1-B55639ACDF32}" srcOrd="0" destOrd="0" presId="urn:microsoft.com/office/officeart/2009/3/layout/HorizontalOrganizationChart#15"/>
    <dgm:cxn modelId="{4D287845-7A14-244F-828B-51EFF22721A3}" type="presParOf" srcId="{04C3284E-EA05-D14A-BCA1-B55639ACDF32}" destId="{9BF75FA7-77A2-B94E-8644-A8DB6D0574B2}" srcOrd="0" destOrd="0" presId="urn:microsoft.com/office/officeart/2009/3/layout/HorizontalOrganizationChart#15"/>
    <dgm:cxn modelId="{EB7E6D4D-5E11-DD41-B28B-48A200126EE0}" type="presParOf" srcId="{04C3284E-EA05-D14A-BCA1-B55639ACDF32}" destId="{C9F07837-30BA-DD4B-A902-A3909141CC6B}" srcOrd="1" destOrd="0" presId="urn:microsoft.com/office/officeart/2009/3/layout/HorizontalOrganizationChart#15"/>
    <dgm:cxn modelId="{23FD063C-5BB8-124E-B836-6570012C4390}" type="presParOf" srcId="{E9D7148F-63C5-A242-B90C-72FF535E6212}" destId="{AC1183A0-2605-D343-AF31-AC7B19511C77}" srcOrd="1" destOrd="0" presId="urn:microsoft.com/office/officeart/2009/3/layout/HorizontalOrganizationChart#15"/>
    <dgm:cxn modelId="{8B0584A1-6E14-AA41-8730-BCCE9AD92949}" type="presParOf" srcId="{E9D7148F-63C5-A242-B90C-72FF535E6212}" destId="{F6A8C8E0-1F64-B643-98AB-C901649C9432}" srcOrd="2" destOrd="0" presId="urn:microsoft.com/office/officeart/2009/3/layout/HorizontalOrganizationChart#15"/>
    <dgm:cxn modelId="{422D8030-75FD-5D47-B485-974CDD6475E5}" type="presParOf" srcId="{4805244C-92A3-FD45-9828-996472D52178}" destId="{6BE8B601-2971-664F-A824-5BAC97BEF4A0}" srcOrd="2" destOrd="0" presId="urn:microsoft.com/office/officeart/2009/3/layout/HorizontalOrganizationChart#1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F2BDAB-3CB9-C741-8778-C2322396D246}" type="doc">
      <dgm:prSet loTypeId="urn:microsoft.com/office/officeart/2009/3/layout/HorizontalOrganizationChart#16" loCatId="hierarchy" qsTypeId="urn:microsoft.com/office/officeart/2005/8/quickstyle/simple2#6" qsCatId="simple" csTypeId="urn:microsoft.com/office/officeart/2005/8/colors/accent0_1#16" csCatId="mainScheme" phldr="1"/>
      <dgm:spPr/>
      <dgm:t>
        <a:bodyPr/>
        <a:lstStyle/>
        <a:p>
          <a:endParaRPr lang="zh-CN" altLang="en-US"/>
        </a:p>
      </dgm:t>
    </dgm:pt>
    <dgm:pt modelId="{180E449D-ABA4-8F41-9D23-61FCD83962EC}">
      <dgm:prSet custT="1"/>
      <dgm:spPr/>
      <dgm:t>
        <a:bodyPr/>
        <a:lstStyle/>
        <a:p>
          <a:pPr rtl="0"/>
          <a:r>
            <a:rPr lang="zh-CN" altLang="en-US" sz="2800" b="0" i="0" dirty="0" smtClean="0">
              <a:latin typeface="微软雅黑" panose="020B0503020204020204" charset="-122"/>
              <a:ea typeface="微软雅黑" panose="020B0503020204020204" charset="-122"/>
              <a:cs typeface="微软雅黑" panose="020B0503020204020204" charset="-122"/>
            </a:rPr>
            <a:t>第六章 </a:t>
          </a:r>
          <a:r>
            <a:rPr lang="en-US" altLang="zh-CN" sz="2800" b="0" i="0" dirty="0" smtClean="0">
              <a:latin typeface="微软雅黑" panose="020B0503020204020204" charset="-122"/>
              <a:ea typeface="微软雅黑" panose="020B0503020204020204" charset="-122"/>
              <a:cs typeface="微软雅黑" panose="020B0503020204020204" charset="-122"/>
            </a:rPr>
            <a:t>19</a:t>
          </a:r>
          <a:r>
            <a:rPr lang="zh-CN" altLang="en-US" sz="2800" b="0" i="0" dirty="0" smtClean="0">
              <a:latin typeface="微软雅黑" panose="020B0503020204020204" charset="-122"/>
              <a:ea typeface="微软雅黑" panose="020B0503020204020204" charset="-122"/>
              <a:cs typeface="微软雅黑" panose="020B0503020204020204" charset="-122"/>
            </a:rPr>
            <a:t>世纪文学浪漫主义文学</a:t>
          </a:r>
          <a:endParaRPr lang="zh-CN" altLang="en-US" sz="2800" dirty="0">
            <a:latin typeface="微软雅黑" panose="020B0503020204020204" charset="-122"/>
            <a:ea typeface="微软雅黑" panose="020B0503020204020204" charset="-122"/>
            <a:cs typeface="微软雅黑" panose="020B0503020204020204" charset="-122"/>
          </a:endParaRPr>
        </a:p>
      </dgm:t>
    </dgm:pt>
    <dgm:pt modelId="{0B4007FF-B269-6D46-A2F5-CB64BE85A38B}" type="parTrans" cxnId="{79F0C6F3-1FFF-9841-9E33-2CAEA31E3F2F}">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33E7E92E-C640-AF4D-BC15-1C4E2774DA52}" type="sibTrans" cxnId="{79F0C6F3-1FFF-9841-9E33-2CAEA31E3F2F}">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5D39E459-A167-D64F-965A-4121BD7A1597}">
      <dgm:prSet custT="1"/>
      <dgm:spPr/>
      <dgm:t>
        <a:bodyPr/>
        <a:lstStyle/>
        <a:p>
          <a:pPr rtl="0"/>
          <a:r>
            <a:rPr lang="zh-CN" altLang="en-US" sz="2800" b="0" i="0" smtClean="0">
              <a:latin typeface="微软雅黑" panose="020B0503020204020204" charset="-122"/>
              <a:ea typeface="微软雅黑" panose="020B0503020204020204" charset="-122"/>
              <a:cs typeface="微软雅黑" panose="020B0503020204020204" charset="-122"/>
            </a:rPr>
            <a:t>第一节 概述 </a:t>
          </a:r>
          <a:endParaRPr lang="zh-CN" altLang="en-US" sz="2800">
            <a:latin typeface="微软雅黑" panose="020B0503020204020204" charset="-122"/>
            <a:ea typeface="微软雅黑" panose="020B0503020204020204" charset="-122"/>
            <a:cs typeface="微软雅黑" panose="020B0503020204020204" charset="-122"/>
          </a:endParaRPr>
        </a:p>
      </dgm:t>
    </dgm:pt>
    <dgm:pt modelId="{7B72A803-AC9C-6E42-95C7-E907BBED5CA0}" type="parTrans" cxnId="{78E2784C-EC70-234C-B22A-985263C1AC0D}">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234C54AA-AB72-A944-898D-5B0417E6D819}" type="sibTrans" cxnId="{78E2784C-EC70-234C-B22A-985263C1AC0D}">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7DDF912C-EB43-4242-B24E-DA94900D1ECC}">
      <dgm:prSet custT="1"/>
      <dgm:spPr/>
      <dgm:t>
        <a:bodyPr/>
        <a:lstStyle/>
        <a:p>
          <a:pPr rtl="0"/>
          <a:r>
            <a:rPr lang="zh-CN" altLang="en-US" sz="2800" b="0" i="0" smtClean="0">
              <a:latin typeface="微软雅黑" panose="020B0503020204020204" charset="-122"/>
              <a:ea typeface="微软雅黑" panose="020B0503020204020204" charset="-122"/>
              <a:cs typeface="微软雅黑" panose="020B0503020204020204" charset="-122"/>
            </a:rPr>
            <a:t>第二节 拜伦 </a:t>
          </a:r>
          <a:endParaRPr lang="zh-CN" altLang="en-US" sz="2800">
            <a:latin typeface="微软雅黑" panose="020B0503020204020204" charset="-122"/>
            <a:ea typeface="微软雅黑" panose="020B0503020204020204" charset="-122"/>
            <a:cs typeface="微软雅黑" panose="020B0503020204020204" charset="-122"/>
          </a:endParaRPr>
        </a:p>
      </dgm:t>
    </dgm:pt>
    <dgm:pt modelId="{B91957BD-FB4C-5D43-82CE-8D8D2001E6DD}" type="parTrans" cxnId="{2C1721BC-7797-0E4B-BDFF-20BD2E734A41}">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044D5D83-C3A4-244F-B2DA-38F1D3619FF0}" type="sibTrans" cxnId="{2C1721BC-7797-0E4B-BDFF-20BD2E734A41}">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80E2831A-04B9-4147-B9C2-D6F8E14C8D60}">
      <dgm:prSet custT="1"/>
      <dgm:spPr>
        <a:solidFill>
          <a:srgbClr val="FF0000"/>
        </a:solidFill>
      </dgm:spPr>
      <dgm:t>
        <a:bodyPr/>
        <a:lstStyle/>
        <a:p>
          <a:pPr rtl="0"/>
          <a:r>
            <a:rPr lang="zh-CN" altLang="en-US" sz="2800" b="0" i="0" smtClean="0">
              <a:solidFill>
                <a:schemeClr val="bg1"/>
              </a:solidFill>
              <a:latin typeface="微软雅黑" panose="020B0503020204020204" charset="-122"/>
              <a:ea typeface="微软雅黑" panose="020B0503020204020204" charset="-122"/>
              <a:cs typeface="微软雅黑" panose="020B0503020204020204" charset="-122"/>
            </a:rPr>
            <a:t>第三节 雨果 </a:t>
          </a:r>
          <a:endParaRPr lang="zh-CN" altLang="en-US" sz="2800">
            <a:solidFill>
              <a:schemeClr val="bg1"/>
            </a:solidFill>
            <a:latin typeface="微软雅黑" panose="020B0503020204020204" charset="-122"/>
            <a:ea typeface="微软雅黑" panose="020B0503020204020204" charset="-122"/>
            <a:cs typeface="微软雅黑" panose="020B0503020204020204" charset="-122"/>
          </a:endParaRPr>
        </a:p>
      </dgm:t>
    </dgm:pt>
    <dgm:pt modelId="{48E602AA-4877-A546-937B-D3504A9100A7}" type="parTrans" cxnId="{428532E0-9040-3440-A5B5-5829FF71D702}">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ABB9A47E-39BC-994D-BE4B-74F9A717F307}" type="sibTrans" cxnId="{428532E0-9040-3440-A5B5-5829FF71D702}">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43FD681F-3E4B-1541-ACAC-63827E36DA40}">
      <dgm:prSet custT="1"/>
      <dgm:spPr/>
      <dgm:t>
        <a:bodyPr/>
        <a:lstStyle/>
        <a:p>
          <a:pPr rtl="0"/>
          <a:r>
            <a:rPr lang="zh-CN" altLang="en-US" sz="2800" b="0" i="0" smtClean="0">
              <a:latin typeface="微软雅黑" panose="020B0503020204020204" charset="-122"/>
              <a:ea typeface="微软雅黑" panose="020B0503020204020204" charset="-122"/>
              <a:cs typeface="微软雅黑" panose="020B0503020204020204" charset="-122"/>
            </a:rPr>
            <a:t>第四节 普希金</a:t>
          </a:r>
          <a:endParaRPr lang="zh-CN" altLang="en-US" sz="2800">
            <a:latin typeface="微软雅黑" panose="020B0503020204020204" charset="-122"/>
            <a:ea typeface="微软雅黑" panose="020B0503020204020204" charset="-122"/>
            <a:cs typeface="微软雅黑" panose="020B0503020204020204" charset="-122"/>
          </a:endParaRPr>
        </a:p>
      </dgm:t>
    </dgm:pt>
    <dgm:pt modelId="{487EB04E-B2F6-4F48-9094-1C5FC96DFD56}" type="parTrans" cxnId="{0AFB69E5-69E4-FA4A-8C46-E450D33D0879}">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095C545D-26CD-5840-9CD8-6A0C72FECB72}" type="sibTrans" cxnId="{0AFB69E5-69E4-FA4A-8C46-E450D33D0879}">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3974315E-20DE-3B4C-8D00-3861D851D57A}" type="pres">
      <dgm:prSet presAssocID="{28F2BDAB-3CB9-C741-8778-C2322396D246}" presName="hierChild1" presStyleCnt="0">
        <dgm:presLayoutVars>
          <dgm:orgChart val="1"/>
          <dgm:chPref val="1"/>
          <dgm:dir/>
          <dgm:animOne val="branch"/>
          <dgm:animLvl val="lvl"/>
          <dgm:resizeHandles/>
        </dgm:presLayoutVars>
      </dgm:prSet>
      <dgm:spPr/>
      <dgm:t>
        <a:bodyPr/>
        <a:lstStyle/>
        <a:p>
          <a:endParaRPr lang="zh-CN" altLang="en-US"/>
        </a:p>
      </dgm:t>
    </dgm:pt>
    <dgm:pt modelId="{4805244C-92A3-FD45-9828-996472D52178}" type="pres">
      <dgm:prSet presAssocID="{180E449D-ABA4-8F41-9D23-61FCD83962EC}" presName="hierRoot1" presStyleCnt="0">
        <dgm:presLayoutVars>
          <dgm:hierBranch val="init"/>
        </dgm:presLayoutVars>
      </dgm:prSet>
      <dgm:spPr/>
      <dgm:t>
        <a:bodyPr/>
        <a:lstStyle/>
        <a:p>
          <a:endParaRPr lang="zh-CN" altLang="en-US"/>
        </a:p>
      </dgm:t>
    </dgm:pt>
    <dgm:pt modelId="{6F1E1839-0D96-654B-A396-AE889E724C55}" type="pres">
      <dgm:prSet presAssocID="{180E449D-ABA4-8F41-9D23-61FCD83962EC}" presName="rootComposite1" presStyleCnt="0"/>
      <dgm:spPr/>
      <dgm:t>
        <a:bodyPr/>
        <a:lstStyle/>
        <a:p>
          <a:endParaRPr lang="zh-CN" altLang="en-US"/>
        </a:p>
      </dgm:t>
    </dgm:pt>
    <dgm:pt modelId="{17C6B57F-FBC0-E74B-B2C2-FC30FBC48C10}" type="pres">
      <dgm:prSet presAssocID="{180E449D-ABA4-8F41-9D23-61FCD83962EC}" presName="rootText1" presStyleLbl="node0" presStyleIdx="0" presStyleCnt="1" custScaleX="118259" custScaleY="128604">
        <dgm:presLayoutVars>
          <dgm:chPref val="3"/>
        </dgm:presLayoutVars>
      </dgm:prSet>
      <dgm:spPr/>
      <dgm:t>
        <a:bodyPr/>
        <a:lstStyle/>
        <a:p>
          <a:endParaRPr lang="zh-CN" altLang="en-US"/>
        </a:p>
      </dgm:t>
    </dgm:pt>
    <dgm:pt modelId="{CF5240B0-EF94-5645-B8A1-6B4F091EA3B9}" type="pres">
      <dgm:prSet presAssocID="{180E449D-ABA4-8F41-9D23-61FCD83962EC}" presName="rootConnector1" presStyleLbl="node1" presStyleIdx="0" presStyleCnt="0"/>
      <dgm:spPr/>
      <dgm:t>
        <a:bodyPr/>
        <a:lstStyle/>
        <a:p>
          <a:endParaRPr lang="zh-CN" altLang="en-US"/>
        </a:p>
      </dgm:t>
    </dgm:pt>
    <dgm:pt modelId="{D52C3EFE-AC57-634C-B750-DFF52575D2C1}" type="pres">
      <dgm:prSet presAssocID="{180E449D-ABA4-8F41-9D23-61FCD83962EC}" presName="hierChild2" presStyleCnt="0"/>
      <dgm:spPr/>
      <dgm:t>
        <a:bodyPr/>
        <a:lstStyle/>
        <a:p>
          <a:endParaRPr lang="zh-CN" altLang="en-US"/>
        </a:p>
      </dgm:t>
    </dgm:pt>
    <dgm:pt modelId="{BDA47A20-2C46-6944-9E7B-838C7EFA8481}" type="pres">
      <dgm:prSet presAssocID="{7B72A803-AC9C-6E42-95C7-E907BBED5CA0}" presName="Name64" presStyleLbl="parChTrans1D2" presStyleIdx="0" presStyleCnt="4"/>
      <dgm:spPr/>
      <dgm:t>
        <a:bodyPr/>
        <a:lstStyle/>
        <a:p>
          <a:endParaRPr lang="zh-CN" altLang="en-US"/>
        </a:p>
      </dgm:t>
    </dgm:pt>
    <dgm:pt modelId="{27C31BAF-8548-3142-9D00-C51B1E422059}" type="pres">
      <dgm:prSet presAssocID="{5D39E459-A167-D64F-965A-4121BD7A1597}" presName="hierRoot2" presStyleCnt="0">
        <dgm:presLayoutVars>
          <dgm:hierBranch val="init"/>
        </dgm:presLayoutVars>
      </dgm:prSet>
      <dgm:spPr/>
      <dgm:t>
        <a:bodyPr/>
        <a:lstStyle/>
        <a:p>
          <a:endParaRPr lang="zh-CN" altLang="en-US"/>
        </a:p>
      </dgm:t>
    </dgm:pt>
    <dgm:pt modelId="{A72A4734-5C2F-1A46-9C38-14D1440913AE}" type="pres">
      <dgm:prSet presAssocID="{5D39E459-A167-D64F-965A-4121BD7A1597}" presName="rootComposite" presStyleCnt="0"/>
      <dgm:spPr/>
      <dgm:t>
        <a:bodyPr/>
        <a:lstStyle/>
        <a:p>
          <a:endParaRPr lang="zh-CN" altLang="en-US"/>
        </a:p>
      </dgm:t>
    </dgm:pt>
    <dgm:pt modelId="{BE1DF4A3-C98E-204C-9BCC-5576BB12C5F7}" type="pres">
      <dgm:prSet presAssocID="{5D39E459-A167-D64F-965A-4121BD7A1597}" presName="rootText" presStyleLbl="node2" presStyleIdx="0" presStyleCnt="4">
        <dgm:presLayoutVars>
          <dgm:chPref val="3"/>
        </dgm:presLayoutVars>
      </dgm:prSet>
      <dgm:spPr/>
      <dgm:t>
        <a:bodyPr/>
        <a:lstStyle/>
        <a:p>
          <a:endParaRPr lang="zh-CN" altLang="en-US"/>
        </a:p>
      </dgm:t>
    </dgm:pt>
    <dgm:pt modelId="{D5C23795-63FB-0A46-8850-DB548392F252}" type="pres">
      <dgm:prSet presAssocID="{5D39E459-A167-D64F-965A-4121BD7A1597}" presName="rootConnector" presStyleLbl="node2" presStyleIdx="0" presStyleCnt="4"/>
      <dgm:spPr/>
      <dgm:t>
        <a:bodyPr/>
        <a:lstStyle/>
        <a:p>
          <a:endParaRPr lang="zh-CN" altLang="en-US"/>
        </a:p>
      </dgm:t>
    </dgm:pt>
    <dgm:pt modelId="{B19D0FE5-DEE7-7340-B968-FACB4D4BA6BE}" type="pres">
      <dgm:prSet presAssocID="{5D39E459-A167-D64F-965A-4121BD7A1597}" presName="hierChild4" presStyleCnt="0"/>
      <dgm:spPr/>
      <dgm:t>
        <a:bodyPr/>
        <a:lstStyle/>
        <a:p>
          <a:endParaRPr lang="zh-CN" altLang="en-US"/>
        </a:p>
      </dgm:t>
    </dgm:pt>
    <dgm:pt modelId="{E60631FA-E5AD-474D-BB88-DB5F4FE06D25}" type="pres">
      <dgm:prSet presAssocID="{5D39E459-A167-D64F-965A-4121BD7A1597}" presName="hierChild5" presStyleCnt="0"/>
      <dgm:spPr/>
      <dgm:t>
        <a:bodyPr/>
        <a:lstStyle/>
        <a:p>
          <a:endParaRPr lang="zh-CN" altLang="en-US"/>
        </a:p>
      </dgm:t>
    </dgm:pt>
    <dgm:pt modelId="{C6BE984B-801A-9442-915E-6CC1763742A7}" type="pres">
      <dgm:prSet presAssocID="{B91957BD-FB4C-5D43-82CE-8D8D2001E6DD}" presName="Name64" presStyleLbl="parChTrans1D2" presStyleIdx="1" presStyleCnt="4"/>
      <dgm:spPr/>
      <dgm:t>
        <a:bodyPr/>
        <a:lstStyle/>
        <a:p>
          <a:endParaRPr lang="zh-CN" altLang="en-US"/>
        </a:p>
      </dgm:t>
    </dgm:pt>
    <dgm:pt modelId="{680A6B66-231D-474E-800F-3C7EF42FF758}" type="pres">
      <dgm:prSet presAssocID="{7DDF912C-EB43-4242-B24E-DA94900D1ECC}" presName="hierRoot2" presStyleCnt="0">
        <dgm:presLayoutVars>
          <dgm:hierBranch val="init"/>
        </dgm:presLayoutVars>
      </dgm:prSet>
      <dgm:spPr/>
      <dgm:t>
        <a:bodyPr/>
        <a:lstStyle/>
        <a:p>
          <a:endParaRPr lang="zh-CN" altLang="en-US"/>
        </a:p>
      </dgm:t>
    </dgm:pt>
    <dgm:pt modelId="{BDD1A5A6-1383-2F40-9016-0538926FC237}" type="pres">
      <dgm:prSet presAssocID="{7DDF912C-EB43-4242-B24E-DA94900D1ECC}" presName="rootComposite" presStyleCnt="0"/>
      <dgm:spPr/>
      <dgm:t>
        <a:bodyPr/>
        <a:lstStyle/>
        <a:p>
          <a:endParaRPr lang="zh-CN" altLang="en-US"/>
        </a:p>
      </dgm:t>
    </dgm:pt>
    <dgm:pt modelId="{DFC024B4-D6B0-4B48-871D-558B124B8CA1}" type="pres">
      <dgm:prSet presAssocID="{7DDF912C-EB43-4242-B24E-DA94900D1ECC}" presName="rootText" presStyleLbl="node2" presStyleIdx="1" presStyleCnt="4">
        <dgm:presLayoutVars>
          <dgm:chPref val="3"/>
        </dgm:presLayoutVars>
      </dgm:prSet>
      <dgm:spPr/>
      <dgm:t>
        <a:bodyPr/>
        <a:lstStyle/>
        <a:p>
          <a:endParaRPr lang="zh-CN" altLang="en-US"/>
        </a:p>
      </dgm:t>
    </dgm:pt>
    <dgm:pt modelId="{AFB05EFD-8E7F-6C4B-B8B2-B55E7D0AB442}" type="pres">
      <dgm:prSet presAssocID="{7DDF912C-EB43-4242-B24E-DA94900D1ECC}" presName="rootConnector" presStyleLbl="node2" presStyleIdx="1" presStyleCnt="4"/>
      <dgm:spPr/>
      <dgm:t>
        <a:bodyPr/>
        <a:lstStyle/>
        <a:p>
          <a:endParaRPr lang="zh-CN" altLang="en-US"/>
        </a:p>
      </dgm:t>
    </dgm:pt>
    <dgm:pt modelId="{1388E880-662A-8E4B-868E-D9A86AA7C67F}" type="pres">
      <dgm:prSet presAssocID="{7DDF912C-EB43-4242-B24E-DA94900D1ECC}" presName="hierChild4" presStyleCnt="0"/>
      <dgm:spPr/>
      <dgm:t>
        <a:bodyPr/>
        <a:lstStyle/>
        <a:p>
          <a:endParaRPr lang="zh-CN" altLang="en-US"/>
        </a:p>
      </dgm:t>
    </dgm:pt>
    <dgm:pt modelId="{68BBD636-91AC-E847-890E-1961C3902338}" type="pres">
      <dgm:prSet presAssocID="{7DDF912C-EB43-4242-B24E-DA94900D1ECC}" presName="hierChild5" presStyleCnt="0"/>
      <dgm:spPr/>
      <dgm:t>
        <a:bodyPr/>
        <a:lstStyle/>
        <a:p>
          <a:endParaRPr lang="zh-CN" altLang="en-US"/>
        </a:p>
      </dgm:t>
    </dgm:pt>
    <dgm:pt modelId="{47F00680-957E-3D4B-9351-933C990339B1}" type="pres">
      <dgm:prSet presAssocID="{48E602AA-4877-A546-937B-D3504A9100A7}" presName="Name64" presStyleLbl="parChTrans1D2" presStyleIdx="2" presStyleCnt="4"/>
      <dgm:spPr/>
      <dgm:t>
        <a:bodyPr/>
        <a:lstStyle/>
        <a:p>
          <a:endParaRPr lang="zh-CN" altLang="en-US"/>
        </a:p>
      </dgm:t>
    </dgm:pt>
    <dgm:pt modelId="{EEAB7E50-23AF-4046-83CF-F5BEE0DA380E}" type="pres">
      <dgm:prSet presAssocID="{80E2831A-04B9-4147-B9C2-D6F8E14C8D60}" presName="hierRoot2" presStyleCnt="0">
        <dgm:presLayoutVars>
          <dgm:hierBranch val="init"/>
        </dgm:presLayoutVars>
      </dgm:prSet>
      <dgm:spPr/>
      <dgm:t>
        <a:bodyPr/>
        <a:lstStyle/>
        <a:p>
          <a:endParaRPr lang="zh-CN" altLang="en-US"/>
        </a:p>
      </dgm:t>
    </dgm:pt>
    <dgm:pt modelId="{F488CFBB-56DC-0C46-8C88-C5EFA43D18E5}" type="pres">
      <dgm:prSet presAssocID="{80E2831A-04B9-4147-B9C2-D6F8E14C8D60}" presName="rootComposite" presStyleCnt="0"/>
      <dgm:spPr/>
      <dgm:t>
        <a:bodyPr/>
        <a:lstStyle/>
        <a:p>
          <a:endParaRPr lang="zh-CN" altLang="en-US"/>
        </a:p>
      </dgm:t>
    </dgm:pt>
    <dgm:pt modelId="{6DA781CC-C7EE-DE48-A989-3A586F062A99}" type="pres">
      <dgm:prSet presAssocID="{80E2831A-04B9-4147-B9C2-D6F8E14C8D60}" presName="rootText" presStyleLbl="node2" presStyleIdx="2" presStyleCnt="4">
        <dgm:presLayoutVars>
          <dgm:chPref val="3"/>
        </dgm:presLayoutVars>
      </dgm:prSet>
      <dgm:spPr/>
      <dgm:t>
        <a:bodyPr/>
        <a:lstStyle/>
        <a:p>
          <a:endParaRPr lang="zh-CN" altLang="en-US"/>
        </a:p>
      </dgm:t>
    </dgm:pt>
    <dgm:pt modelId="{811C25CA-2E62-1048-9879-799D8A70279E}" type="pres">
      <dgm:prSet presAssocID="{80E2831A-04B9-4147-B9C2-D6F8E14C8D60}" presName="rootConnector" presStyleLbl="node2" presStyleIdx="2" presStyleCnt="4"/>
      <dgm:spPr/>
      <dgm:t>
        <a:bodyPr/>
        <a:lstStyle/>
        <a:p>
          <a:endParaRPr lang="zh-CN" altLang="en-US"/>
        </a:p>
      </dgm:t>
    </dgm:pt>
    <dgm:pt modelId="{A035C3FA-A95F-9748-9504-D43679FC3F61}" type="pres">
      <dgm:prSet presAssocID="{80E2831A-04B9-4147-B9C2-D6F8E14C8D60}" presName="hierChild4" presStyleCnt="0"/>
      <dgm:spPr/>
      <dgm:t>
        <a:bodyPr/>
        <a:lstStyle/>
        <a:p>
          <a:endParaRPr lang="zh-CN" altLang="en-US"/>
        </a:p>
      </dgm:t>
    </dgm:pt>
    <dgm:pt modelId="{1F3E281F-12EC-7145-93C8-D49A94D00C2A}" type="pres">
      <dgm:prSet presAssocID="{80E2831A-04B9-4147-B9C2-D6F8E14C8D60}" presName="hierChild5" presStyleCnt="0"/>
      <dgm:spPr/>
      <dgm:t>
        <a:bodyPr/>
        <a:lstStyle/>
        <a:p>
          <a:endParaRPr lang="zh-CN" altLang="en-US"/>
        </a:p>
      </dgm:t>
    </dgm:pt>
    <dgm:pt modelId="{8C5CD480-AD0F-F846-ADF6-CB1C28B2CA8D}" type="pres">
      <dgm:prSet presAssocID="{487EB04E-B2F6-4F48-9094-1C5FC96DFD56}" presName="Name64" presStyleLbl="parChTrans1D2" presStyleIdx="3" presStyleCnt="4"/>
      <dgm:spPr/>
      <dgm:t>
        <a:bodyPr/>
        <a:lstStyle/>
        <a:p>
          <a:endParaRPr lang="zh-CN" altLang="en-US"/>
        </a:p>
      </dgm:t>
    </dgm:pt>
    <dgm:pt modelId="{E9D7148F-63C5-A242-B90C-72FF535E6212}" type="pres">
      <dgm:prSet presAssocID="{43FD681F-3E4B-1541-ACAC-63827E36DA40}" presName="hierRoot2" presStyleCnt="0">
        <dgm:presLayoutVars>
          <dgm:hierBranch val="init"/>
        </dgm:presLayoutVars>
      </dgm:prSet>
      <dgm:spPr/>
      <dgm:t>
        <a:bodyPr/>
        <a:lstStyle/>
        <a:p>
          <a:endParaRPr lang="zh-CN" altLang="en-US"/>
        </a:p>
      </dgm:t>
    </dgm:pt>
    <dgm:pt modelId="{04C3284E-EA05-D14A-BCA1-B55639ACDF32}" type="pres">
      <dgm:prSet presAssocID="{43FD681F-3E4B-1541-ACAC-63827E36DA40}" presName="rootComposite" presStyleCnt="0"/>
      <dgm:spPr/>
      <dgm:t>
        <a:bodyPr/>
        <a:lstStyle/>
        <a:p>
          <a:endParaRPr lang="zh-CN" altLang="en-US"/>
        </a:p>
      </dgm:t>
    </dgm:pt>
    <dgm:pt modelId="{9BF75FA7-77A2-B94E-8644-A8DB6D0574B2}" type="pres">
      <dgm:prSet presAssocID="{43FD681F-3E4B-1541-ACAC-63827E36DA40}" presName="rootText" presStyleLbl="node2" presStyleIdx="3" presStyleCnt="4">
        <dgm:presLayoutVars>
          <dgm:chPref val="3"/>
        </dgm:presLayoutVars>
      </dgm:prSet>
      <dgm:spPr/>
      <dgm:t>
        <a:bodyPr/>
        <a:lstStyle/>
        <a:p>
          <a:endParaRPr lang="zh-CN" altLang="en-US"/>
        </a:p>
      </dgm:t>
    </dgm:pt>
    <dgm:pt modelId="{C9F07837-30BA-DD4B-A902-A3909141CC6B}" type="pres">
      <dgm:prSet presAssocID="{43FD681F-3E4B-1541-ACAC-63827E36DA40}" presName="rootConnector" presStyleLbl="node2" presStyleIdx="3" presStyleCnt="4"/>
      <dgm:spPr/>
      <dgm:t>
        <a:bodyPr/>
        <a:lstStyle/>
        <a:p>
          <a:endParaRPr lang="zh-CN" altLang="en-US"/>
        </a:p>
      </dgm:t>
    </dgm:pt>
    <dgm:pt modelId="{AC1183A0-2605-D343-AF31-AC7B19511C77}" type="pres">
      <dgm:prSet presAssocID="{43FD681F-3E4B-1541-ACAC-63827E36DA40}" presName="hierChild4" presStyleCnt="0"/>
      <dgm:spPr/>
      <dgm:t>
        <a:bodyPr/>
        <a:lstStyle/>
        <a:p>
          <a:endParaRPr lang="zh-CN" altLang="en-US"/>
        </a:p>
      </dgm:t>
    </dgm:pt>
    <dgm:pt modelId="{F6A8C8E0-1F64-B643-98AB-C901649C9432}" type="pres">
      <dgm:prSet presAssocID="{43FD681F-3E4B-1541-ACAC-63827E36DA40}" presName="hierChild5" presStyleCnt="0"/>
      <dgm:spPr/>
      <dgm:t>
        <a:bodyPr/>
        <a:lstStyle/>
        <a:p>
          <a:endParaRPr lang="zh-CN" altLang="en-US"/>
        </a:p>
      </dgm:t>
    </dgm:pt>
    <dgm:pt modelId="{6BE8B601-2971-664F-A824-5BAC97BEF4A0}" type="pres">
      <dgm:prSet presAssocID="{180E449D-ABA4-8F41-9D23-61FCD83962EC}" presName="hierChild3" presStyleCnt="0"/>
      <dgm:spPr/>
      <dgm:t>
        <a:bodyPr/>
        <a:lstStyle/>
        <a:p>
          <a:endParaRPr lang="zh-CN" altLang="en-US"/>
        </a:p>
      </dgm:t>
    </dgm:pt>
  </dgm:ptLst>
  <dgm:cxnLst>
    <dgm:cxn modelId="{21A572DA-2AA0-9449-A67F-D3808A021F66}" type="presOf" srcId="{43FD681F-3E4B-1541-ACAC-63827E36DA40}" destId="{C9F07837-30BA-DD4B-A902-A3909141CC6B}" srcOrd="1" destOrd="0" presId="urn:microsoft.com/office/officeart/2009/3/layout/HorizontalOrganizationChart#16"/>
    <dgm:cxn modelId="{F7E63E01-852D-6B4B-AF37-4CF01DC8F8D4}" type="presOf" srcId="{48E602AA-4877-A546-937B-D3504A9100A7}" destId="{47F00680-957E-3D4B-9351-933C990339B1}" srcOrd="0" destOrd="0" presId="urn:microsoft.com/office/officeart/2009/3/layout/HorizontalOrganizationChart#16"/>
    <dgm:cxn modelId="{B623CD83-EF6C-AE49-B308-DECC7E1A1A81}" type="presOf" srcId="{7DDF912C-EB43-4242-B24E-DA94900D1ECC}" destId="{DFC024B4-D6B0-4B48-871D-558B124B8CA1}" srcOrd="0" destOrd="0" presId="urn:microsoft.com/office/officeart/2009/3/layout/HorizontalOrganizationChart#16"/>
    <dgm:cxn modelId="{9839C326-76E0-634E-8A1B-629F5EB4550A}" type="presOf" srcId="{7B72A803-AC9C-6E42-95C7-E907BBED5CA0}" destId="{BDA47A20-2C46-6944-9E7B-838C7EFA8481}" srcOrd="0" destOrd="0" presId="urn:microsoft.com/office/officeart/2009/3/layout/HorizontalOrganizationChart#16"/>
    <dgm:cxn modelId="{BA85DE14-26C3-7549-B591-3A6D38828B11}" type="presOf" srcId="{487EB04E-B2F6-4F48-9094-1C5FC96DFD56}" destId="{8C5CD480-AD0F-F846-ADF6-CB1C28B2CA8D}" srcOrd="0" destOrd="0" presId="urn:microsoft.com/office/officeart/2009/3/layout/HorizontalOrganizationChart#16"/>
    <dgm:cxn modelId="{78E2784C-EC70-234C-B22A-985263C1AC0D}" srcId="{180E449D-ABA4-8F41-9D23-61FCD83962EC}" destId="{5D39E459-A167-D64F-965A-4121BD7A1597}" srcOrd="0" destOrd="0" parTransId="{7B72A803-AC9C-6E42-95C7-E907BBED5CA0}" sibTransId="{234C54AA-AB72-A944-898D-5B0417E6D819}"/>
    <dgm:cxn modelId="{79F0C6F3-1FFF-9841-9E33-2CAEA31E3F2F}" srcId="{28F2BDAB-3CB9-C741-8778-C2322396D246}" destId="{180E449D-ABA4-8F41-9D23-61FCD83962EC}" srcOrd="0" destOrd="0" parTransId="{0B4007FF-B269-6D46-A2F5-CB64BE85A38B}" sibTransId="{33E7E92E-C640-AF4D-BC15-1C4E2774DA52}"/>
    <dgm:cxn modelId="{AF0C360C-F697-9849-A611-0BA5B3A356AE}" type="presOf" srcId="{180E449D-ABA4-8F41-9D23-61FCD83962EC}" destId="{CF5240B0-EF94-5645-B8A1-6B4F091EA3B9}" srcOrd="1" destOrd="0" presId="urn:microsoft.com/office/officeart/2009/3/layout/HorizontalOrganizationChart#16"/>
    <dgm:cxn modelId="{3D714FCE-241F-8648-8938-9A72D7738065}" type="presOf" srcId="{5D39E459-A167-D64F-965A-4121BD7A1597}" destId="{BE1DF4A3-C98E-204C-9BCC-5576BB12C5F7}" srcOrd="0" destOrd="0" presId="urn:microsoft.com/office/officeart/2009/3/layout/HorizontalOrganizationChart#16"/>
    <dgm:cxn modelId="{914F6372-9C52-2846-A8D1-249480EC861C}" type="presOf" srcId="{80E2831A-04B9-4147-B9C2-D6F8E14C8D60}" destId="{811C25CA-2E62-1048-9879-799D8A70279E}" srcOrd="1" destOrd="0" presId="urn:microsoft.com/office/officeart/2009/3/layout/HorizontalOrganizationChart#16"/>
    <dgm:cxn modelId="{7EB92980-D540-B44E-99CE-39892CF9537C}" type="presOf" srcId="{43FD681F-3E4B-1541-ACAC-63827E36DA40}" destId="{9BF75FA7-77A2-B94E-8644-A8DB6D0574B2}" srcOrd="0" destOrd="0" presId="urn:microsoft.com/office/officeart/2009/3/layout/HorizontalOrganizationChart#16"/>
    <dgm:cxn modelId="{5C9EFA12-EE79-AC49-817F-496F9EE507F8}" type="presOf" srcId="{28F2BDAB-3CB9-C741-8778-C2322396D246}" destId="{3974315E-20DE-3B4C-8D00-3861D851D57A}" srcOrd="0" destOrd="0" presId="urn:microsoft.com/office/officeart/2009/3/layout/HorizontalOrganizationChart#16"/>
    <dgm:cxn modelId="{89A1671D-6A72-8A46-B1CA-5C14CF52FC78}" type="presOf" srcId="{5D39E459-A167-D64F-965A-4121BD7A1597}" destId="{D5C23795-63FB-0A46-8850-DB548392F252}" srcOrd="1" destOrd="0" presId="urn:microsoft.com/office/officeart/2009/3/layout/HorizontalOrganizationChart#16"/>
    <dgm:cxn modelId="{2C1721BC-7797-0E4B-BDFF-20BD2E734A41}" srcId="{180E449D-ABA4-8F41-9D23-61FCD83962EC}" destId="{7DDF912C-EB43-4242-B24E-DA94900D1ECC}" srcOrd="1" destOrd="0" parTransId="{B91957BD-FB4C-5D43-82CE-8D8D2001E6DD}" sibTransId="{044D5D83-C3A4-244F-B2DA-38F1D3619FF0}"/>
    <dgm:cxn modelId="{5A0BE423-0E4B-5645-8A44-9B6F73A5254F}" type="presOf" srcId="{80E2831A-04B9-4147-B9C2-D6F8E14C8D60}" destId="{6DA781CC-C7EE-DE48-A989-3A586F062A99}" srcOrd="0" destOrd="0" presId="urn:microsoft.com/office/officeart/2009/3/layout/HorizontalOrganizationChart#16"/>
    <dgm:cxn modelId="{0AFB69E5-69E4-FA4A-8C46-E450D33D0879}" srcId="{180E449D-ABA4-8F41-9D23-61FCD83962EC}" destId="{43FD681F-3E4B-1541-ACAC-63827E36DA40}" srcOrd="3" destOrd="0" parTransId="{487EB04E-B2F6-4F48-9094-1C5FC96DFD56}" sibTransId="{095C545D-26CD-5840-9CD8-6A0C72FECB72}"/>
    <dgm:cxn modelId="{C9181EF8-2A88-6046-96CE-A1639DA65FA7}" type="presOf" srcId="{7DDF912C-EB43-4242-B24E-DA94900D1ECC}" destId="{AFB05EFD-8E7F-6C4B-B8B2-B55E7D0AB442}" srcOrd="1" destOrd="0" presId="urn:microsoft.com/office/officeart/2009/3/layout/HorizontalOrganizationChart#16"/>
    <dgm:cxn modelId="{9D9A08A4-D3F5-7444-A0B3-593EBF62DBA5}" type="presOf" srcId="{180E449D-ABA4-8F41-9D23-61FCD83962EC}" destId="{17C6B57F-FBC0-E74B-B2C2-FC30FBC48C10}" srcOrd="0" destOrd="0" presId="urn:microsoft.com/office/officeart/2009/3/layout/HorizontalOrganizationChart#16"/>
    <dgm:cxn modelId="{428532E0-9040-3440-A5B5-5829FF71D702}" srcId="{180E449D-ABA4-8F41-9D23-61FCD83962EC}" destId="{80E2831A-04B9-4147-B9C2-D6F8E14C8D60}" srcOrd="2" destOrd="0" parTransId="{48E602AA-4877-A546-937B-D3504A9100A7}" sibTransId="{ABB9A47E-39BC-994D-BE4B-74F9A717F307}"/>
    <dgm:cxn modelId="{31D12226-8D9C-AD4D-96FB-5280D645D166}" type="presOf" srcId="{B91957BD-FB4C-5D43-82CE-8D8D2001E6DD}" destId="{C6BE984B-801A-9442-915E-6CC1763742A7}" srcOrd="0" destOrd="0" presId="urn:microsoft.com/office/officeart/2009/3/layout/HorizontalOrganizationChart#16"/>
    <dgm:cxn modelId="{474B27E3-8D19-B34B-A5B9-D63BD6C5BFC2}" type="presParOf" srcId="{3974315E-20DE-3B4C-8D00-3861D851D57A}" destId="{4805244C-92A3-FD45-9828-996472D52178}" srcOrd="0" destOrd="0" presId="urn:microsoft.com/office/officeart/2009/3/layout/HorizontalOrganizationChart#16"/>
    <dgm:cxn modelId="{17296968-16AF-F840-BA8F-CC648068D726}" type="presParOf" srcId="{4805244C-92A3-FD45-9828-996472D52178}" destId="{6F1E1839-0D96-654B-A396-AE889E724C55}" srcOrd="0" destOrd="0" presId="urn:microsoft.com/office/officeart/2009/3/layout/HorizontalOrganizationChart#16"/>
    <dgm:cxn modelId="{9B240571-25D8-F343-8794-38EFE86E78EA}" type="presParOf" srcId="{6F1E1839-0D96-654B-A396-AE889E724C55}" destId="{17C6B57F-FBC0-E74B-B2C2-FC30FBC48C10}" srcOrd="0" destOrd="0" presId="urn:microsoft.com/office/officeart/2009/3/layout/HorizontalOrganizationChart#16"/>
    <dgm:cxn modelId="{EB38D7AB-B2AB-5143-823B-A03C02FDDEE8}" type="presParOf" srcId="{6F1E1839-0D96-654B-A396-AE889E724C55}" destId="{CF5240B0-EF94-5645-B8A1-6B4F091EA3B9}" srcOrd="1" destOrd="0" presId="urn:microsoft.com/office/officeart/2009/3/layout/HorizontalOrganizationChart#16"/>
    <dgm:cxn modelId="{DFE13453-72F1-2F4A-A341-C97897261B27}" type="presParOf" srcId="{4805244C-92A3-FD45-9828-996472D52178}" destId="{D52C3EFE-AC57-634C-B750-DFF52575D2C1}" srcOrd="1" destOrd="0" presId="urn:microsoft.com/office/officeart/2009/3/layout/HorizontalOrganizationChart#16"/>
    <dgm:cxn modelId="{1434DF1D-B59A-FF4D-BCED-3C56FAFEF360}" type="presParOf" srcId="{D52C3EFE-AC57-634C-B750-DFF52575D2C1}" destId="{BDA47A20-2C46-6944-9E7B-838C7EFA8481}" srcOrd="0" destOrd="0" presId="urn:microsoft.com/office/officeart/2009/3/layout/HorizontalOrganizationChart#16"/>
    <dgm:cxn modelId="{8DBA5D8F-0109-1846-8D33-2FAD1433B2A1}" type="presParOf" srcId="{D52C3EFE-AC57-634C-B750-DFF52575D2C1}" destId="{27C31BAF-8548-3142-9D00-C51B1E422059}" srcOrd="1" destOrd="0" presId="urn:microsoft.com/office/officeart/2009/3/layout/HorizontalOrganizationChart#16"/>
    <dgm:cxn modelId="{CD568329-91B0-B04B-AF54-F6052A5C555B}" type="presParOf" srcId="{27C31BAF-8548-3142-9D00-C51B1E422059}" destId="{A72A4734-5C2F-1A46-9C38-14D1440913AE}" srcOrd="0" destOrd="0" presId="urn:microsoft.com/office/officeart/2009/3/layout/HorizontalOrganizationChart#16"/>
    <dgm:cxn modelId="{C43E37E9-45A9-1142-8981-A35D2D06DDEE}" type="presParOf" srcId="{A72A4734-5C2F-1A46-9C38-14D1440913AE}" destId="{BE1DF4A3-C98E-204C-9BCC-5576BB12C5F7}" srcOrd="0" destOrd="0" presId="urn:microsoft.com/office/officeart/2009/3/layout/HorizontalOrganizationChart#16"/>
    <dgm:cxn modelId="{4F1DF3E3-90C2-E04D-900D-C6F61862CD86}" type="presParOf" srcId="{A72A4734-5C2F-1A46-9C38-14D1440913AE}" destId="{D5C23795-63FB-0A46-8850-DB548392F252}" srcOrd="1" destOrd="0" presId="urn:microsoft.com/office/officeart/2009/3/layout/HorizontalOrganizationChart#16"/>
    <dgm:cxn modelId="{8515F79D-2B34-884A-A15A-D22A9D52D14E}" type="presParOf" srcId="{27C31BAF-8548-3142-9D00-C51B1E422059}" destId="{B19D0FE5-DEE7-7340-B968-FACB4D4BA6BE}" srcOrd="1" destOrd="0" presId="urn:microsoft.com/office/officeart/2009/3/layout/HorizontalOrganizationChart#16"/>
    <dgm:cxn modelId="{D6297E24-AA50-A94F-BE0D-E4FED05582A1}" type="presParOf" srcId="{27C31BAF-8548-3142-9D00-C51B1E422059}" destId="{E60631FA-E5AD-474D-BB88-DB5F4FE06D25}" srcOrd="2" destOrd="0" presId="urn:microsoft.com/office/officeart/2009/3/layout/HorizontalOrganizationChart#16"/>
    <dgm:cxn modelId="{CB932987-12A3-B04A-A86F-896A12759F79}" type="presParOf" srcId="{D52C3EFE-AC57-634C-B750-DFF52575D2C1}" destId="{C6BE984B-801A-9442-915E-6CC1763742A7}" srcOrd="2" destOrd="0" presId="urn:microsoft.com/office/officeart/2009/3/layout/HorizontalOrganizationChart#16"/>
    <dgm:cxn modelId="{12D0E96E-A6D9-9747-B256-A06768F2185D}" type="presParOf" srcId="{D52C3EFE-AC57-634C-B750-DFF52575D2C1}" destId="{680A6B66-231D-474E-800F-3C7EF42FF758}" srcOrd="3" destOrd="0" presId="urn:microsoft.com/office/officeart/2009/3/layout/HorizontalOrganizationChart#16"/>
    <dgm:cxn modelId="{4CB3EC29-8EE3-E247-ACB8-B19FBE9150B9}" type="presParOf" srcId="{680A6B66-231D-474E-800F-3C7EF42FF758}" destId="{BDD1A5A6-1383-2F40-9016-0538926FC237}" srcOrd="0" destOrd="0" presId="urn:microsoft.com/office/officeart/2009/3/layout/HorizontalOrganizationChart#16"/>
    <dgm:cxn modelId="{47219A60-54C9-9C47-876E-5CEDCC503F59}" type="presParOf" srcId="{BDD1A5A6-1383-2F40-9016-0538926FC237}" destId="{DFC024B4-D6B0-4B48-871D-558B124B8CA1}" srcOrd="0" destOrd="0" presId="urn:microsoft.com/office/officeart/2009/3/layout/HorizontalOrganizationChart#16"/>
    <dgm:cxn modelId="{5A8825B6-D3D0-B84C-A02C-86B940D03B28}" type="presParOf" srcId="{BDD1A5A6-1383-2F40-9016-0538926FC237}" destId="{AFB05EFD-8E7F-6C4B-B8B2-B55E7D0AB442}" srcOrd="1" destOrd="0" presId="urn:microsoft.com/office/officeart/2009/3/layout/HorizontalOrganizationChart#16"/>
    <dgm:cxn modelId="{73A71B08-7722-9647-8611-FF15C3BCBAF9}" type="presParOf" srcId="{680A6B66-231D-474E-800F-3C7EF42FF758}" destId="{1388E880-662A-8E4B-868E-D9A86AA7C67F}" srcOrd="1" destOrd="0" presId="urn:microsoft.com/office/officeart/2009/3/layout/HorizontalOrganizationChart#16"/>
    <dgm:cxn modelId="{71847A6D-11A7-E44E-9B12-19838513A950}" type="presParOf" srcId="{680A6B66-231D-474E-800F-3C7EF42FF758}" destId="{68BBD636-91AC-E847-890E-1961C3902338}" srcOrd="2" destOrd="0" presId="urn:microsoft.com/office/officeart/2009/3/layout/HorizontalOrganizationChart#16"/>
    <dgm:cxn modelId="{AF2E2235-20AC-5744-9ED4-EDD54A3A4F7D}" type="presParOf" srcId="{D52C3EFE-AC57-634C-B750-DFF52575D2C1}" destId="{47F00680-957E-3D4B-9351-933C990339B1}" srcOrd="4" destOrd="0" presId="urn:microsoft.com/office/officeart/2009/3/layout/HorizontalOrganizationChart#16"/>
    <dgm:cxn modelId="{17FAF8CE-E1C6-ED43-B46F-5DB6FF542254}" type="presParOf" srcId="{D52C3EFE-AC57-634C-B750-DFF52575D2C1}" destId="{EEAB7E50-23AF-4046-83CF-F5BEE0DA380E}" srcOrd="5" destOrd="0" presId="urn:microsoft.com/office/officeart/2009/3/layout/HorizontalOrganizationChart#16"/>
    <dgm:cxn modelId="{81C7BF7D-E4C1-3D46-AD6F-D705B693A517}" type="presParOf" srcId="{EEAB7E50-23AF-4046-83CF-F5BEE0DA380E}" destId="{F488CFBB-56DC-0C46-8C88-C5EFA43D18E5}" srcOrd="0" destOrd="0" presId="urn:microsoft.com/office/officeart/2009/3/layout/HorizontalOrganizationChart#16"/>
    <dgm:cxn modelId="{D3866016-7C39-A343-B6C9-6DAAD816DEA1}" type="presParOf" srcId="{F488CFBB-56DC-0C46-8C88-C5EFA43D18E5}" destId="{6DA781CC-C7EE-DE48-A989-3A586F062A99}" srcOrd="0" destOrd="0" presId="urn:microsoft.com/office/officeart/2009/3/layout/HorizontalOrganizationChart#16"/>
    <dgm:cxn modelId="{501CF7F4-C2D7-A547-A6C3-AFBF5B141125}" type="presParOf" srcId="{F488CFBB-56DC-0C46-8C88-C5EFA43D18E5}" destId="{811C25CA-2E62-1048-9879-799D8A70279E}" srcOrd="1" destOrd="0" presId="urn:microsoft.com/office/officeart/2009/3/layout/HorizontalOrganizationChart#16"/>
    <dgm:cxn modelId="{67A5A66F-991D-BE47-BAE6-2D40DD3576DA}" type="presParOf" srcId="{EEAB7E50-23AF-4046-83CF-F5BEE0DA380E}" destId="{A035C3FA-A95F-9748-9504-D43679FC3F61}" srcOrd="1" destOrd="0" presId="urn:microsoft.com/office/officeart/2009/3/layout/HorizontalOrganizationChart#16"/>
    <dgm:cxn modelId="{4AEDCAE4-BB1C-6445-ADE4-52DD5563EE8B}" type="presParOf" srcId="{EEAB7E50-23AF-4046-83CF-F5BEE0DA380E}" destId="{1F3E281F-12EC-7145-93C8-D49A94D00C2A}" srcOrd="2" destOrd="0" presId="urn:microsoft.com/office/officeart/2009/3/layout/HorizontalOrganizationChart#16"/>
    <dgm:cxn modelId="{41DEEF4F-7743-8049-9373-82BE855CB0E7}" type="presParOf" srcId="{D52C3EFE-AC57-634C-B750-DFF52575D2C1}" destId="{8C5CD480-AD0F-F846-ADF6-CB1C28B2CA8D}" srcOrd="6" destOrd="0" presId="urn:microsoft.com/office/officeart/2009/3/layout/HorizontalOrganizationChart#16"/>
    <dgm:cxn modelId="{508F3B00-B827-F741-9BC0-45977A6EC19C}" type="presParOf" srcId="{D52C3EFE-AC57-634C-B750-DFF52575D2C1}" destId="{E9D7148F-63C5-A242-B90C-72FF535E6212}" srcOrd="7" destOrd="0" presId="urn:microsoft.com/office/officeart/2009/3/layout/HorizontalOrganizationChart#16"/>
    <dgm:cxn modelId="{233A7917-C983-1B43-B460-C6B970E7380B}" type="presParOf" srcId="{E9D7148F-63C5-A242-B90C-72FF535E6212}" destId="{04C3284E-EA05-D14A-BCA1-B55639ACDF32}" srcOrd="0" destOrd="0" presId="urn:microsoft.com/office/officeart/2009/3/layout/HorizontalOrganizationChart#16"/>
    <dgm:cxn modelId="{CB1F39EC-ECA3-4246-B894-8B325FA781A4}" type="presParOf" srcId="{04C3284E-EA05-D14A-BCA1-B55639ACDF32}" destId="{9BF75FA7-77A2-B94E-8644-A8DB6D0574B2}" srcOrd="0" destOrd="0" presId="urn:microsoft.com/office/officeart/2009/3/layout/HorizontalOrganizationChart#16"/>
    <dgm:cxn modelId="{5FBC1604-06AC-7741-B49B-9AEB6C63AD6C}" type="presParOf" srcId="{04C3284E-EA05-D14A-BCA1-B55639ACDF32}" destId="{C9F07837-30BA-DD4B-A902-A3909141CC6B}" srcOrd="1" destOrd="0" presId="urn:microsoft.com/office/officeart/2009/3/layout/HorizontalOrganizationChart#16"/>
    <dgm:cxn modelId="{84BA90C6-2F86-0148-9174-0544BBB230D6}" type="presParOf" srcId="{E9D7148F-63C5-A242-B90C-72FF535E6212}" destId="{AC1183A0-2605-D343-AF31-AC7B19511C77}" srcOrd="1" destOrd="0" presId="urn:microsoft.com/office/officeart/2009/3/layout/HorizontalOrganizationChart#16"/>
    <dgm:cxn modelId="{D5545C81-2666-7546-A2EE-ADA5377C8753}" type="presParOf" srcId="{E9D7148F-63C5-A242-B90C-72FF535E6212}" destId="{F6A8C8E0-1F64-B643-98AB-C901649C9432}" srcOrd="2" destOrd="0" presId="urn:microsoft.com/office/officeart/2009/3/layout/HorizontalOrganizationChart#16"/>
    <dgm:cxn modelId="{4018ABAD-3945-6A4E-9EB6-79E5B9D37E3C}" type="presParOf" srcId="{4805244C-92A3-FD45-9828-996472D52178}" destId="{6BE8B601-2971-664F-A824-5BAC97BEF4A0}" srcOrd="2" destOrd="0" presId="urn:microsoft.com/office/officeart/2009/3/layout/HorizontalOrganizationChart#1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F2BDAB-3CB9-C741-8778-C2322396D246}" type="doc">
      <dgm:prSet loTypeId="urn:microsoft.com/office/officeart/2009/3/layout/HorizontalOrganizationChart#17" loCatId="hierarchy" qsTypeId="urn:microsoft.com/office/officeart/2005/8/quickstyle/simple2#7" qsCatId="simple" csTypeId="urn:microsoft.com/office/officeart/2005/8/colors/accent0_1#17" csCatId="mainScheme" phldr="1"/>
      <dgm:spPr/>
      <dgm:t>
        <a:bodyPr/>
        <a:lstStyle/>
        <a:p>
          <a:endParaRPr lang="zh-CN" altLang="en-US"/>
        </a:p>
      </dgm:t>
    </dgm:pt>
    <dgm:pt modelId="{180E449D-ABA4-8F41-9D23-61FCD83962EC}">
      <dgm:prSet custT="1"/>
      <dgm:spPr/>
      <dgm:t>
        <a:bodyPr/>
        <a:lstStyle/>
        <a:p>
          <a:pPr rtl="0"/>
          <a:r>
            <a:rPr lang="zh-CN" altLang="en-US" sz="2800" b="0" i="0" dirty="0" smtClean="0">
              <a:latin typeface="微软雅黑" panose="020B0503020204020204" charset="-122"/>
              <a:ea typeface="微软雅黑" panose="020B0503020204020204" charset="-122"/>
              <a:cs typeface="微软雅黑" panose="020B0503020204020204" charset="-122"/>
            </a:rPr>
            <a:t>第六章 </a:t>
          </a:r>
          <a:r>
            <a:rPr lang="en-US" altLang="zh-CN" sz="2800" b="0" i="0" dirty="0" smtClean="0">
              <a:latin typeface="微软雅黑" panose="020B0503020204020204" charset="-122"/>
              <a:ea typeface="微软雅黑" panose="020B0503020204020204" charset="-122"/>
              <a:cs typeface="微软雅黑" panose="020B0503020204020204" charset="-122"/>
            </a:rPr>
            <a:t>19</a:t>
          </a:r>
          <a:r>
            <a:rPr lang="zh-CN" altLang="en-US" sz="2800" b="0" i="0" dirty="0" smtClean="0">
              <a:latin typeface="微软雅黑" panose="020B0503020204020204" charset="-122"/>
              <a:ea typeface="微软雅黑" panose="020B0503020204020204" charset="-122"/>
              <a:cs typeface="微软雅黑" panose="020B0503020204020204" charset="-122"/>
            </a:rPr>
            <a:t>世纪文学浪漫主义文学</a:t>
          </a:r>
          <a:endParaRPr lang="zh-CN" altLang="en-US" sz="2800" dirty="0">
            <a:latin typeface="微软雅黑" panose="020B0503020204020204" charset="-122"/>
            <a:ea typeface="微软雅黑" panose="020B0503020204020204" charset="-122"/>
            <a:cs typeface="微软雅黑" panose="020B0503020204020204" charset="-122"/>
          </a:endParaRPr>
        </a:p>
      </dgm:t>
    </dgm:pt>
    <dgm:pt modelId="{0B4007FF-B269-6D46-A2F5-CB64BE85A38B}" type="parTrans" cxnId="{79F0C6F3-1FFF-9841-9E33-2CAEA31E3F2F}">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33E7E92E-C640-AF4D-BC15-1C4E2774DA52}" type="sibTrans" cxnId="{79F0C6F3-1FFF-9841-9E33-2CAEA31E3F2F}">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5D39E459-A167-D64F-965A-4121BD7A1597}">
      <dgm:prSet custT="1"/>
      <dgm:spPr/>
      <dgm:t>
        <a:bodyPr/>
        <a:lstStyle/>
        <a:p>
          <a:pPr rtl="0"/>
          <a:r>
            <a:rPr lang="zh-CN" altLang="en-US" sz="2800" b="0" i="0" smtClean="0">
              <a:latin typeface="微软雅黑" panose="020B0503020204020204" charset="-122"/>
              <a:ea typeface="微软雅黑" panose="020B0503020204020204" charset="-122"/>
              <a:cs typeface="微软雅黑" panose="020B0503020204020204" charset="-122"/>
            </a:rPr>
            <a:t>第一节 概述 </a:t>
          </a:r>
          <a:endParaRPr lang="zh-CN" altLang="en-US" sz="2800">
            <a:latin typeface="微软雅黑" panose="020B0503020204020204" charset="-122"/>
            <a:ea typeface="微软雅黑" panose="020B0503020204020204" charset="-122"/>
            <a:cs typeface="微软雅黑" panose="020B0503020204020204" charset="-122"/>
          </a:endParaRPr>
        </a:p>
      </dgm:t>
    </dgm:pt>
    <dgm:pt modelId="{7B72A803-AC9C-6E42-95C7-E907BBED5CA0}" type="parTrans" cxnId="{78E2784C-EC70-234C-B22A-985263C1AC0D}">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234C54AA-AB72-A944-898D-5B0417E6D819}" type="sibTrans" cxnId="{78E2784C-EC70-234C-B22A-985263C1AC0D}">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7DDF912C-EB43-4242-B24E-DA94900D1ECC}">
      <dgm:prSet custT="1"/>
      <dgm:spPr/>
      <dgm:t>
        <a:bodyPr/>
        <a:lstStyle/>
        <a:p>
          <a:pPr rtl="0"/>
          <a:r>
            <a:rPr lang="zh-CN" altLang="en-US" sz="2800" b="0" i="0" smtClean="0">
              <a:latin typeface="微软雅黑" panose="020B0503020204020204" charset="-122"/>
              <a:ea typeface="微软雅黑" panose="020B0503020204020204" charset="-122"/>
              <a:cs typeface="微软雅黑" panose="020B0503020204020204" charset="-122"/>
            </a:rPr>
            <a:t>第二节 拜伦 </a:t>
          </a:r>
          <a:endParaRPr lang="zh-CN" altLang="en-US" sz="2800">
            <a:latin typeface="微软雅黑" panose="020B0503020204020204" charset="-122"/>
            <a:ea typeface="微软雅黑" panose="020B0503020204020204" charset="-122"/>
            <a:cs typeface="微软雅黑" panose="020B0503020204020204" charset="-122"/>
          </a:endParaRPr>
        </a:p>
      </dgm:t>
    </dgm:pt>
    <dgm:pt modelId="{B91957BD-FB4C-5D43-82CE-8D8D2001E6DD}" type="parTrans" cxnId="{2C1721BC-7797-0E4B-BDFF-20BD2E734A41}">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044D5D83-C3A4-244F-B2DA-38F1D3619FF0}" type="sibTrans" cxnId="{2C1721BC-7797-0E4B-BDFF-20BD2E734A41}">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80E2831A-04B9-4147-B9C2-D6F8E14C8D60}">
      <dgm:prSet custT="1"/>
      <dgm:spPr/>
      <dgm:t>
        <a:bodyPr/>
        <a:lstStyle/>
        <a:p>
          <a:pPr rtl="0"/>
          <a:r>
            <a:rPr lang="zh-CN" altLang="en-US" sz="2800" b="0" i="0" smtClean="0">
              <a:latin typeface="微软雅黑" panose="020B0503020204020204" charset="-122"/>
              <a:ea typeface="微软雅黑" panose="020B0503020204020204" charset="-122"/>
              <a:cs typeface="微软雅黑" panose="020B0503020204020204" charset="-122"/>
            </a:rPr>
            <a:t>第三节 雨果 </a:t>
          </a:r>
          <a:endParaRPr lang="zh-CN" altLang="en-US" sz="2800">
            <a:latin typeface="微软雅黑" panose="020B0503020204020204" charset="-122"/>
            <a:ea typeface="微软雅黑" panose="020B0503020204020204" charset="-122"/>
            <a:cs typeface="微软雅黑" panose="020B0503020204020204" charset="-122"/>
          </a:endParaRPr>
        </a:p>
      </dgm:t>
    </dgm:pt>
    <dgm:pt modelId="{48E602AA-4877-A546-937B-D3504A9100A7}" type="parTrans" cxnId="{428532E0-9040-3440-A5B5-5829FF71D702}">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ABB9A47E-39BC-994D-BE4B-74F9A717F307}" type="sibTrans" cxnId="{428532E0-9040-3440-A5B5-5829FF71D702}">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43FD681F-3E4B-1541-ACAC-63827E36DA40}">
      <dgm:prSet custT="1"/>
      <dgm:spPr>
        <a:solidFill>
          <a:srgbClr val="FF0000"/>
        </a:solidFill>
      </dgm:spPr>
      <dgm:t>
        <a:bodyPr/>
        <a:lstStyle/>
        <a:p>
          <a:pPr rtl="0"/>
          <a:r>
            <a:rPr lang="zh-CN" altLang="en-US" sz="2800" b="0" i="0" smtClean="0">
              <a:solidFill>
                <a:schemeClr val="bg1"/>
              </a:solidFill>
              <a:latin typeface="微软雅黑" panose="020B0503020204020204" charset="-122"/>
              <a:ea typeface="微软雅黑" panose="020B0503020204020204" charset="-122"/>
              <a:cs typeface="微软雅黑" panose="020B0503020204020204" charset="-122"/>
            </a:rPr>
            <a:t>第四节 普希金</a:t>
          </a:r>
          <a:endParaRPr lang="zh-CN" altLang="en-US" sz="2800">
            <a:solidFill>
              <a:schemeClr val="bg1"/>
            </a:solidFill>
            <a:latin typeface="微软雅黑" panose="020B0503020204020204" charset="-122"/>
            <a:ea typeface="微软雅黑" panose="020B0503020204020204" charset="-122"/>
            <a:cs typeface="微软雅黑" panose="020B0503020204020204" charset="-122"/>
          </a:endParaRPr>
        </a:p>
      </dgm:t>
    </dgm:pt>
    <dgm:pt modelId="{487EB04E-B2F6-4F48-9094-1C5FC96DFD56}" type="parTrans" cxnId="{0AFB69E5-69E4-FA4A-8C46-E450D33D0879}">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095C545D-26CD-5840-9CD8-6A0C72FECB72}" type="sibTrans" cxnId="{0AFB69E5-69E4-FA4A-8C46-E450D33D0879}">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3974315E-20DE-3B4C-8D00-3861D851D57A}" type="pres">
      <dgm:prSet presAssocID="{28F2BDAB-3CB9-C741-8778-C2322396D246}" presName="hierChild1" presStyleCnt="0">
        <dgm:presLayoutVars>
          <dgm:orgChart val="1"/>
          <dgm:chPref val="1"/>
          <dgm:dir/>
          <dgm:animOne val="branch"/>
          <dgm:animLvl val="lvl"/>
          <dgm:resizeHandles/>
        </dgm:presLayoutVars>
      </dgm:prSet>
      <dgm:spPr/>
      <dgm:t>
        <a:bodyPr/>
        <a:lstStyle/>
        <a:p>
          <a:endParaRPr lang="zh-CN" altLang="en-US"/>
        </a:p>
      </dgm:t>
    </dgm:pt>
    <dgm:pt modelId="{4805244C-92A3-FD45-9828-996472D52178}" type="pres">
      <dgm:prSet presAssocID="{180E449D-ABA4-8F41-9D23-61FCD83962EC}" presName="hierRoot1" presStyleCnt="0">
        <dgm:presLayoutVars>
          <dgm:hierBranch val="init"/>
        </dgm:presLayoutVars>
      </dgm:prSet>
      <dgm:spPr/>
      <dgm:t>
        <a:bodyPr/>
        <a:lstStyle/>
        <a:p>
          <a:endParaRPr lang="zh-CN" altLang="en-US"/>
        </a:p>
      </dgm:t>
    </dgm:pt>
    <dgm:pt modelId="{6F1E1839-0D96-654B-A396-AE889E724C55}" type="pres">
      <dgm:prSet presAssocID="{180E449D-ABA4-8F41-9D23-61FCD83962EC}" presName="rootComposite1" presStyleCnt="0"/>
      <dgm:spPr/>
      <dgm:t>
        <a:bodyPr/>
        <a:lstStyle/>
        <a:p>
          <a:endParaRPr lang="zh-CN" altLang="en-US"/>
        </a:p>
      </dgm:t>
    </dgm:pt>
    <dgm:pt modelId="{17C6B57F-FBC0-E74B-B2C2-FC30FBC48C10}" type="pres">
      <dgm:prSet presAssocID="{180E449D-ABA4-8F41-9D23-61FCD83962EC}" presName="rootText1" presStyleLbl="node0" presStyleIdx="0" presStyleCnt="1" custScaleX="118259" custScaleY="128604">
        <dgm:presLayoutVars>
          <dgm:chPref val="3"/>
        </dgm:presLayoutVars>
      </dgm:prSet>
      <dgm:spPr/>
      <dgm:t>
        <a:bodyPr/>
        <a:lstStyle/>
        <a:p>
          <a:endParaRPr lang="zh-CN" altLang="en-US"/>
        </a:p>
      </dgm:t>
    </dgm:pt>
    <dgm:pt modelId="{CF5240B0-EF94-5645-B8A1-6B4F091EA3B9}" type="pres">
      <dgm:prSet presAssocID="{180E449D-ABA4-8F41-9D23-61FCD83962EC}" presName="rootConnector1" presStyleLbl="node1" presStyleIdx="0" presStyleCnt="0"/>
      <dgm:spPr/>
      <dgm:t>
        <a:bodyPr/>
        <a:lstStyle/>
        <a:p>
          <a:endParaRPr lang="zh-CN" altLang="en-US"/>
        </a:p>
      </dgm:t>
    </dgm:pt>
    <dgm:pt modelId="{D52C3EFE-AC57-634C-B750-DFF52575D2C1}" type="pres">
      <dgm:prSet presAssocID="{180E449D-ABA4-8F41-9D23-61FCD83962EC}" presName="hierChild2" presStyleCnt="0"/>
      <dgm:spPr/>
      <dgm:t>
        <a:bodyPr/>
        <a:lstStyle/>
        <a:p>
          <a:endParaRPr lang="zh-CN" altLang="en-US"/>
        </a:p>
      </dgm:t>
    </dgm:pt>
    <dgm:pt modelId="{BDA47A20-2C46-6944-9E7B-838C7EFA8481}" type="pres">
      <dgm:prSet presAssocID="{7B72A803-AC9C-6E42-95C7-E907BBED5CA0}" presName="Name64" presStyleLbl="parChTrans1D2" presStyleIdx="0" presStyleCnt="4"/>
      <dgm:spPr/>
      <dgm:t>
        <a:bodyPr/>
        <a:lstStyle/>
        <a:p>
          <a:endParaRPr lang="zh-CN" altLang="en-US"/>
        </a:p>
      </dgm:t>
    </dgm:pt>
    <dgm:pt modelId="{27C31BAF-8548-3142-9D00-C51B1E422059}" type="pres">
      <dgm:prSet presAssocID="{5D39E459-A167-D64F-965A-4121BD7A1597}" presName="hierRoot2" presStyleCnt="0">
        <dgm:presLayoutVars>
          <dgm:hierBranch val="init"/>
        </dgm:presLayoutVars>
      </dgm:prSet>
      <dgm:spPr/>
      <dgm:t>
        <a:bodyPr/>
        <a:lstStyle/>
        <a:p>
          <a:endParaRPr lang="zh-CN" altLang="en-US"/>
        </a:p>
      </dgm:t>
    </dgm:pt>
    <dgm:pt modelId="{A72A4734-5C2F-1A46-9C38-14D1440913AE}" type="pres">
      <dgm:prSet presAssocID="{5D39E459-A167-D64F-965A-4121BD7A1597}" presName="rootComposite" presStyleCnt="0"/>
      <dgm:spPr/>
      <dgm:t>
        <a:bodyPr/>
        <a:lstStyle/>
        <a:p>
          <a:endParaRPr lang="zh-CN" altLang="en-US"/>
        </a:p>
      </dgm:t>
    </dgm:pt>
    <dgm:pt modelId="{BE1DF4A3-C98E-204C-9BCC-5576BB12C5F7}" type="pres">
      <dgm:prSet presAssocID="{5D39E459-A167-D64F-965A-4121BD7A1597}" presName="rootText" presStyleLbl="node2" presStyleIdx="0" presStyleCnt="4">
        <dgm:presLayoutVars>
          <dgm:chPref val="3"/>
        </dgm:presLayoutVars>
      </dgm:prSet>
      <dgm:spPr/>
      <dgm:t>
        <a:bodyPr/>
        <a:lstStyle/>
        <a:p>
          <a:endParaRPr lang="zh-CN" altLang="en-US"/>
        </a:p>
      </dgm:t>
    </dgm:pt>
    <dgm:pt modelId="{D5C23795-63FB-0A46-8850-DB548392F252}" type="pres">
      <dgm:prSet presAssocID="{5D39E459-A167-D64F-965A-4121BD7A1597}" presName="rootConnector" presStyleLbl="node2" presStyleIdx="0" presStyleCnt="4"/>
      <dgm:spPr/>
      <dgm:t>
        <a:bodyPr/>
        <a:lstStyle/>
        <a:p>
          <a:endParaRPr lang="zh-CN" altLang="en-US"/>
        </a:p>
      </dgm:t>
    </dgm:pt>
    <dgm:pt modelId="{B19D0FE5-DEE7-7340-B968-FACB4D4BA6BE}" type="pres">
      <dgm:prSet presAssocID="{5D39E459-A167-D64F-965A-4121BD7A1597}" presName="hierChild4" presStyleCnt="0"/>
      <dgm:spPr/>
      <dgm:t>
        <a:bodyPr/>
        <a:lstStyle/>
        <a:p>
          <a:endParaRPr lang="zh-CN" altLang="en-US"/>
        </a:p>
      </dgm:t>
    </dgm:pt>
    <dgm:pt modelId="{E60631FA-E5AD-474D-BB88-DB5F4FE06D25}" type="pres">
      <dgm:prSet presAssocID="{5D39E459-A167-D64F-965A-4121BD7A1597}" presName="hierChild5" presStyleCnt="0"/>
      <dgm:spPr/>
      <dgm:t>
        <a:bodyPr/>
        <a:lstStyle/>
        <a:p>
          <a:endParaRPr lang="zh-CN" altLang="en-US"/>
        </a:p>
      </dgm:t>
    </dgm:pt>
    <dgm:pt modelId="{C6BE984B-801A-9442-915E-6CC1763742A7}" type="pres">
      <dgm:prSet presAssocID="{B91957BD-FB4C-5D43-82CE-8D8D2001E6DD}" presName="Name64" presStyleLbl="parChTrans1D2" presStyleIdx="1" presStyleCnt="4"/>
      <dgm:spPr/>
      <dgm:t>
        <a:bodyPr/>
        <a:lstStyle/>
        <a:p>
          <a:endParaRPr lang="zh-CN" altLang="en-US"/>
        </a:p>
      </dgm:t>
    </dgm:pt>
    <dgm:pt modelId="{680A6B66-231D-474E-800F-3C7EF42FF758}" type="pres">
      <dgm:prSet presAssocID="{7DDF912C-EB43-4242-B24E-DA94900D1ECC}" presName="hierRoot2" presStyleCnt="0">
        <dgm:presLayoutVars>
          <dgm:hierBranch val="init"/>
        </dgm:presLayoutVars>
      </dgm:prSet>
      <dgm:spPr/>
      <dgm:t>
        <a:bodyPr/>
        <a:lstStyle/>
        <a:p>
          <a:endParaRPr lang="zh-CN" altLang="en-US"/>
        </a:p>
      </dgm:t>
    </dgm:pt>
    <dgm:pt modelId="{BDD1A5A6-1383-2F40-9016-0538926FC237}" type="pres">
      <dgm:prSet presAssocID="{7DDF912C-EB43-4242-B24E-DA94900D1ECC}" presName="rootComposite" presStyleCnt="0"/>
      <dgm:spPr/>
      <dgm:t>
        <a:bodyPr/>
        <a:lstStyle/>
        <a:p>
          <a:endParaRPr lang="zh-CN" altLang="en-US"/>
        </a:p>
      </dgm:t>
    </dgm:pt>
    <dgm:pt modelId="{DFC024B4-D6B0-4B48-871D-558B124B8CA1}" type="pres">
      <dgm:prSet presAssocID="{7DDF912C-EB43-4242-B24E-DA94900D1ECC}" presName="rootText" presStyleLbl="node2" presStyleIdx="1" presStyleCnt="4">
        <dgm:presLayoutVars>
          <dgm:chPref val="3"/>
        </dgm:presLayoutVars>
      </dgm:prSet>
      <dgm:spPr/>
      <dgm:t>
        <a:bodyPr/>
        <a:lstStyle/>
        <a:p>
          <a:endParaRPr lang="zh-CN" altLang="en-US"/>
        </a:p>
      </dgm:t>
    </dgm:pt>
    <dgm:pt modelId="{AFB05EFD-8E7F-6C4B-B8B2-B55E7D0AB442}" type="pres">
      <dgm:prSet presAssocID="{7DDF912C-EB43-4242-B24E-DA94900D1ECC}" presName="rootConnector" presStyleLbl="node2" presStyleIdx="1" presStyleCnt="4"/>
      <dgm:spPr/>
      <dgm:t>
        <a:bodyPr/>
        <a:lstStyle/>
        <a:p>
          <a:endParaRPr lang="zh-CN" altLang="en-US"/>
        </a:p>
      </dgm:t>
    </dgm:pt>
    <dgm:pt modelId="{1388E880-662A-8E4B-868E-D9A86AA7C67F}" type="pres">
      <dgm:prSet presAssocID="{7DDF912C-EB43-4242-B24E-DA94900D1ECC}" presName="hierChild4" presStyleCnt="0"/>
      <dgm:spPr/>
      <dgm:t>
        <a:bodyPr/>
        <a:lstStyle/>
        <a:p>
          <a:endParaRPr lang="zh-CN" altLang="en-US"/>
        </a:p>
      </dgm:t>
    </dgm:pt>
    <dgm:pt modelId="{68BBD636-91AC-E847-890E-1961C3902338}" type="pres">
      <dgm:prSet presAssocID="{7DDF912C-EB43-4242-B24E-DA94900D1ECC}" presName="hierChild5" presStyleCnt="0"/>
      <dgm:spPr/>
      <dgm:t>
        <a:bodyPr/>
        <a:lstStyle/>
        <a:p>
          <a:endParaRPr lang="zh-CN" altLang="en-US"/>
        </a:p>
      </dgm:t>
    </dgm:pt>
    <dgm:pt modelId="{47F00680-957E-3D4B-9351-933C990339B1}" type="pres">
      <dgm:prSet presAssocID="{48E602AA-4877-A546-937B-D3504A9100A7}" presName="Name64" presStyleLbl="parChTrans1D2" presStyleIdx="2" presStyleCnt="4"/>
      <dgm:spPr/>
      <dgm:t>
        <a:bodyPr/>
        <a:lstStyle/>
        <a:p>
          <a:endParaRPr lang="zh-CN" altLang="en-US"/>
        </a:p>
      </dgm:t>
    </dgm:pt>
    <dgm:pt modelId="{EEAB7E50-23AF-4046-83CF-F5BEE0DA380E}" type="pres">
      <dgm:prSet presAssocID="{80E2831A-04B9-4147-B9C2-D6F8E14C8D60}" presName="hierRoot2" presStyleCnt="0">
        <dgm:presLayoutVars>
          <dgm:hierBranch val="init"/>
        </dgm:presLayoutVars>
      </dgm:prSet>
      <dgm:spPr/>
      <dgm:t>
        <a:bodyPr/>
        <a:lstStyle/>
        <a:p>
          <a:endParaRPr lang="zh-CN" altLang="en-US"/>
        </a:p>
      </dgm:t>
    </dgm:pt>
    <dgm:pt modelId="{F488CFBB-56DC-0C46-8C88-C5EFA43D18E5}" type="pres">
      <dgm:prSet presAssocID="{80E2831A-04B9-4147-B9C2-D6F8E14C8D60}" presName="rootComposite" presStyleCnt="0"/>
      <dgm:spPr/>
      <dgm:t>
        <a:bodyPr/>
        <a:lstStyle/>
        <a:p>
          <a:endParaRPr lang="zh-CN" altLang="en-US"/>
        </a:p>
      </dgm:t>
    </dgm:pt>
    <dgm:pt modelId="{6DA781CC-C7EE-DE48-A989-3A586F062A99}" type="pres">
      <dgm:prSet presAssocID="{80E2831A-04B9-4147-B9C2-D6F8E14C8D60}" presName="rootText" presStyleLbl="node2" presStyleIdx="2" presStyleCnt="4">
        <dgm:presLayoutVars>
          <dgm:chPref val="3"/>
        </dgm:presLayoutVars>
      </dgm:prSet>
      <dgm:spPr/>
      <dgm:t>
        <a:bodyPr/>
        <a:lstStyle/>
        <a:p>
          <a:endParaRPr lang="zh-CN" altLang="en-US"/>
        </a:p>
      </dgm:t>
    </dgm:pt>
    <dgm:pt modelId="{811C25CA-2E62-1048-9879-799D8A70279E}" type="pres">
      <dgm:prSet presAssocID="{80E2831A-04B9-4147-B9C2-D6F8E14C8D60}" presName="rootConnector" presStyleLbl="node2" presStyleIdx="2" presStyleCnt="4"/>
      <dgm:spPr/>
      <dgm:t>
        <a:bodyPr/>
        <a:lstStyle/>
        <a:p>
          <a:endParaRPr lang="zh-CN" altLang="en-US"/>
        </a:p>
      </dgm:t>
    </dgm:pt>
    <dgm:pt modelId="{A035C3FA-A95F-9748-9504-D43679FC3F61}" type="pres">
      <dgm:prSet presAssocID="{80E2831A-04B9-4147-B9C2-D6F8E14C8D60}" presName="hierChild4" presStyleCnt="0"/>
      <dgm:spPr/>
      <dgm:t>
        <a:bodyPr/>
        <a:lstStyle/>
        <a:p>
          <a:endParaRPr lang="zh-CN" altLang="en-US"/>
        </a:p>
      </dgm:t>
    </dgm:pt>
    <dgm:pt modelId="{1F3E281F-12EC-7145-93C8-D49A94D00C2A}" type="pres">
      <dgm:prSet presAssocID="{80E2831A-04B9-4147-B9C2-D6F8E14C8D60}" presName="hierChild5" presStyleCnt="0"/>
      <dgm:spPr/>
      <dgm:t>
        <a:bodyPr/>
        <a:lstStyle/>
        <a:p>
          <a:endParaRPr lang="zh-CN" altLang="en-US"/>
        </a:p>
      </dgm:t>
    </dgm:pt>
    <dgm:pt modelId="{8C5CD480-AD0F-F846-ADF6-CB1C28B2CA8D}" type="pres">
      <dgm:prSet presAssocID="{487EB04E-B2F6-4F48-9094-1C5FC96DFD56}" presName="Name64" presStyleLbl="parChTrans1D2" presStyleIdx="3" presStyleCnt="4"/>
      <dgm:spPr/>
      <dgm:t>
        <a:bodyPr/>
        <a:lstStyle/>
        <a:p>
          <a:endParaRPr lang="zh-CN" altLang="en-US"/>
        </a:p>
      </dgm:t>
    </dgm:pt>
    <dgm:pt modelId="{E9D7148F-63C5-A242-B90C-72FF535E6212}" type="pres">
      <dgm:prSet presAssocID="{43FD681F-3E4B-1541-ACAC-63827E36DA40}" presName="hierRoot2" presStyleCnt="0">
        <dgm:presLayoutVars>
          <dgm:hierBranch val="init"/>
        </dgm:presLayoutVars>
      </dgm:prSet>
      <dgm:spPr/>
      <dgm:t>
        <a:bodyPr/>
        <a:lstStyle/>
        <a:p>
          <a:endParaRPr lang="zh-CN" altLang="en-US"/>
        </a:p>
      </dgm:t>
    </dgm:pt>
    <dgm:pt modelId="{04C3284E-EA05-D14A-BCA1-B55639ACDF32}" type="pres">
      <dgm:prSet presAssocID="{43FD681F-3E4B-1541-ACAC-63827E36DA40}" presName="rootComposite" presStyleCnt="0"/>
      <dgm:spPr/>
      <dgm:t>
        <a:bodyPr/>
        <a:lstStyle/>
        <a:p>
          <a:endParaRPr lang="zh-CN" altLang="en-US"/>
        </a:p>
      </dgm:t>
    </dgm:pt>
    <dgm:pt modelId="{9BF75FA7-77A2-B94E-8644-A8DB6D0574B2}" type="pres">
      <dgm:prSet presAssocID="{43FD681F-3E4B-1541-ACAC-63827E36DA40}" presName="rootText" presStyleLbl="node2" presStyleIdx="3" presStyleCnt="4">
        <dgm:presLayoutVars>
          <dgm:chPref val="3"/>
        </dgm:presLayoutVars>
      </dgm:prSet>
      <dgm:spPr/>
      <dgm:t>
        <a:bodyPr/>
        <a:lstStyle/>
        <a:p>
          <a:endParaRPr lang="zh-CN" altLang="en-US"/>
        </a:p>
      </dgm:t>
    </dgm:pt>
    <dgm:pt modelId="{C9F07837-30BA-DD4B-A902-A3909141CC6B}" type="pres">
      <dgm:prSet presAssocID="{43FD681F-3E4B-1541-ACAC-63827E36DA40}" presName="rootConnector" presStyleLbl="node2" presStyleIdx="3" presStyleCnt="4"/>
      <dgm:spPr/>
      <dgm:t>
        <a:bodyPr/>
        <a:lstStyle/>
        <a:p>
          <a:endParaRPr lang="zh-CN" altLang="en-US"/>
        </a:p>
      </dgm:t>
    </dgm:pt>
    <dgm:pt modelId="{AC1183A0-2605-D343-AF31-AC7B19511C77}" type="pres">
      <dgm:prSet presAssocID="{43FD681F-3E4B-1541-ACAC-63827E36DA40}" presName="hierChild4" presStyleCnt="0"/>
      <dgm:spPr/>
      <dgm:t>
        <a:bodyPr/>
        <a:lstStyle/>
        <a:p>
          <a:endParaRPr lang="zh-CN" altLang="en-US"/>
        </a:p>
      </dgm:t>
    </dgm:pt>
    <dgm:pt modelId="{F6A8C8E0-1F64-B643-98AB-C901649C9432}" type="pres">
      <dgm:prSet presAssocID="{43FD681F-3E4B-1541-ACAC-63827E36DA40}" presName="hierChild5" presStyleCnt="0"/>
      <dgm:spPr/>
      <dgm:t>
        <a:bodyPr/>
        <a:lstStyle/>
        <a:p>
          <a:endParaRPr lang="zh-CN" altLang="en-US"/>
        </a:p>
      </dgm:t>
    </dgm:pt>
    <dgm:pt modelId="{6BE8B601-2971-664F-A824-5BAC97BEF4A0}" type="pres">
      <dgm:prSet presAssocID="{180E449D-ABA4-8F41-9D23-61FCD83962EC}" presName="hierChild3" presStyleCnt="0"/>
      <dgm:spPr/>
      <dgm:t>
        <a:bodyPr/>
        <a:lstStyle/>
        <a:p>
          <a:endParaRPr lang="zh-CN" altLang="en-US"/>
        </a:p>
      </dgm:t>
    </dgm:pt>
  </dgm:ptLst>
  <dgm:cxnLst>
    <dgm:cxn modelId="{CE3E4B77-B376-9445-9D5D-C5A31A28CD67}" type="presOf" srcId="{B91957BD-FB4C-5D43-82CE-8D8D2001E6DD}" destId="{C6BE984B-801A-9442-915E-6CC1763742A7}" srcOrd="0" destOrd="0" presId="urn:microsoft.com/office/officeart/2009/3/layout/HorizontalOrganizationChart#17"/>
    <dgm:cxn modelId="{3703D007-3245-5E4F-A31B-5717B951E039}" type="presOf" srcId="{487EB04E-B2F6-4F48-9094-1C5FC96DFD56}" destId="{8C5CD480-AD0F-F846-ADF6-CB1C28B2CA8D}" srcOrd="0" destOrd="0" presId="urn:microsoft.com/office/officeart/2009/3/layout/HorizontalOrganizationChart#17"/>
    <dgm:cxn modelId="{E8CD7C86-DD66-9741-AA88-EF7382457EDE}" type="presOf" srcId="{80E2831A-04B9-4147-B9C2-D6F8E14C8D60}" destId="{811C25CA-2E62-1048-9879-799D8A70279E}" srcOrd="1" destOrd="0" presId="urn:microsoft.com/office/officeart/2009/3/layout/HorizontalOrganizationChart#17"/>
    <dgm:cxn modelId="{203B667F-12A0-754D-8B50-401474C40837}" type="presOf" srcId="{180E449D-ABA4-8F41-9D23-61FCD83962EC}" destId="{CF5240B0-EF94-5645-B8A1-6B4F091EA3B9}" srcOrd="1" destOrd="0" presId="urn:microsoft.com/office/officeart/2009/3/layout/HorizontalOrganizationChart#17"/>
    <dgm:cxn modelId="{79F0C6F3-1FFF-9841-9E33-2CAEA31E3F2F}" srcId="{28F2BDAB-3CB9-C741-8778-C2322396D246}" destId="{180E449D-ABA4-8F41-9D23-61FCD83962EC}" srcOrd="0" destOrd="0" parTransId="{0B4007FF-B269-6D46-A2F5-CB64BE85A38B}" sibTransId="{33E7E92E-C640-AF4D-BC15-1C4E2774DA52}"/>
    <dgm:cxn modelId="{78E2784C-EC70-234C-B22A-985263C1AC0D}" srcId="{180E449D-ABA4-8F41-9D23-61FCD83962EC}" destId="{5D39E459-A167-D64F-965A-4121BD7A1597}" srcOrd="0" destOrd="0" parTransId="{7B72A803-AC9C-6E42-95C7-E907BBED5CA0}" sibTransId="{234C54AA-AB72-A944-898D-5B0417E6D819}"/>
    <dgm:cxn modelId="{E8F460A8-719B-BA43-8B7E-D72C6FCF47EB}" type="presOf" srcId="{43FD681F-3E4B-1541-ACAC-63827E36DA40}" destId="{9BF75FA7-77A2-B94E-8644-A8DB6D0574B2}" srcOrd="0" destOrd="0" presId="urn:microsoft.com/office/officeart/2009/3/layout/HorizontalOrganizationChart#17"/>
    <dgm:cxn modelId="{DD954658-2D0F-2248-8F6D-DFE7587437CF}" type="presOf" srcId="{28F2BDAB-3CB9-C741-8778-C2322396D246}" destId="{3974315E-20DE-3B4C-8D00-3861D851D57A}" srcOrd="0" destOrd="0" presId="urn:microsoft.com/office/officeart/2009/3/layout/HorizontalOrganizationChart#17"/>
    <dgm:cxn modelId="{35F5D466-B5BC-3044-A1F6-4AC473E2B154}" type="presOf" srcId="{7DDF912C-EB43-4242-B24E-DA94900D1ECC}" destId="{DFC024B4-D6B0-4B48-871D-558B124B8CA1}" srcOrd="0" destOrd="0" presId="urn:microsoft.com/office/officeart/2009/3/layout/HorizontalOrganizationChart#17"/>
    <dgm:cxn modelId="{EDB99C71-11DB-7C45-8F06-BF66D27B01AD}" type="presOf" srcId="{5D39E459-A167-D64F-965A-4121BD7A1597}" destId="{D5C23795-63FB-0A46-8850-DB548392F252}" srcOrd="1" destOrd="0" presId="urn:microsoft.com/office/officeart/2009/3/layout/HorizontalOrganizationChart#17"/>
    <dgm:cxn modelId="{51971C8D-43B0-8544-BC7C-441AEBB67747}" type="presOf" srcId="{80E2831A-04B9-4147-B9C2-D6F8E14C8D60}" destId="{6DA781CC-C7EE-DE48-A989-3A586F062A99}" srcOrd="0" destOrd="0" presId="urn:microsoft.com/office/officeart/2009/3/layout/HorizontalOrganizationChart#17"/>
    <dgm:cxn modelId="{2C1721BC-7797-0E4B-BDFF-20BD2E734A41}" srcId="{180E449D-ABA4-8F41-9D23-61FCD83962EC}" destId="{7DDF912C-EB43-4242-B24E-DA94900D1ECC}" srcOrd="1" destOrd="0" parTransId="{B91957BD-FB4C-5D43-82CE-8D8D2001E6DD}" sibTransId="{044D5D83-C3A4-244F-B2DA-38F1D3619FF0}"/>
    <dgm:cxn modelId="{3F188BCD-65E1-1645-B462-AC98A4B5E795}" type="presOf" srcId="{7DDF912C-EB43-4242-B24E-DA94900D1ECC}" destId="{AFB05EFD-8E7F-6C4B-B8B2-B55E7D0AB442}" srcOrd="1" destOrd="0" presId="urn:microsoft.com/office/officeart/2009/3/layout/HorizontalOrganizationChart#17"/>
    <dgm:cxn modelId="{20976968-26B2-2643-979F-3D35C5C4BEB7}" type="presOf" srcId="{48E602AA-4877-A546-937B-D3504A9100A7}" destId="{47F00680-957E-3D4B-9351-933C990339B1}" srcOrd="0" destOrd="0" presId="urn:microsoft.com/office/officeart/2009/3/layout/HorizontalOrganizationChart#17"/>
    <dgm:cxn modelId="{0AFB69E5-69E4-FA4A-8C46-E450D33D0879}" srcId="{180E449D-ABA4-8F41-9D23-61FCD83962EC}" destId="{43FD681F-3E4B-1541-ACAC-63827E36DA40}" srcOrd="3" destOrd="0" parTransId="{487EB04E-B2F6-4F48-9094-1C5FC96DFD56}" sibTransId="{095C545D-26CD-5840-9CD8-6A0C72FECB72}"/>
    <dgm:cxn modelId="{70085210-173E-3742-8B9D-20BB530223B0}" type="presOf" srcId="{43FD681F-3E4B-1541-ACAC-63827E36DA40}" destId="{C9F07837-30BA-DD4B-A902-A3909141CC6B}" srcOrd="1" destOrd="0" presId="urn:microsoft.com/office/officeart/2009/3/layout/HorizontalOrganizationChart#17"/>
    <dgm:cxn modelId="{F367322C-185A-954B-8A79-D55F327061C3}" type="presOf" srcId="{180E449D-ABA4-8F41-9D23-61FCD83962EC}" destId="{17C6B57F-FBC0-E74B-B2C2-FC30FBC48C10}" srcOrd="0" destOrd="0" presId="urn:microsoft.com/office/officeart/2009/3/layout/HorizontalOrganizationChart#17"/>
    <dgm:cxn modelId="{92D2165E-B2DF-4247-A945-FD074EA7DF39}" type="presOf" srcId="{5D39E459-A167-D64F-965A-4121BD7A1597}" destId="{BE1DF4A3-C98E-204C-9BCC-5576BB12C5F7}" srcOrd="0" destOrd="0" presId="urn:microsoft.com/office/officeart/2009/3/layout/HorizontalOrganizationChart#17"/>
    <dgm:cxn modelId="{BEA2201D-2C1E-A842-BC3D-67E47A735681}" type="presOf" srcId="{7B72A803-AC9C-6E42-95C7-E907BBED5CA0}" destId="{BDA47A20-2C46-6944-9E7B-838C7EFA8481}" srcOrd="0" destOrd="0" presId="urn:microsoft.com/office/officeart/2009/3/layout/HorizontalOrganizationChart#17"/>
    <dgm:cxn modelId="{428532E0-9040-3440-A5B5-5829FF71D702}" srcId="{180E449D-ABA4-8F41-9D23-61FCD83962EC}" destId="{80E2831A-04B9-4147-B9C2-D6F8E14C8D60}" srcOrd="2" destOrd="0" parTransId="{48E602AA-4877-A546-937B-D3504A9100A7}" sibTransId="{ABB9A47E-39BC-994D-BE4B-74F9A717F307}"/>
    <dgm:cxn modelId="{9DE5E8E8-9583-D64C-9250-2A8871839324}" type="presParOf" srcId="{3974315E-20DE-3B4C-8D00-3861D851D57A}" destId="{4805244C-92A3-FD45-9828-996472D52178}" srcOrd="0" destOrd="0" presId="urn:microsoft.com/office/officeart/2009/3/layout/HorizontalOrganizationChart#17"/>
    <dgm:cxn modelId="{494C330D-8D80-714B-B424-7F63DC4D3A64}" type="presParOf" srcId="{4805244C-92A3-FD45-9828-996472D52178}" destId="{6F1E1839-0D96-654B-A396-AE889E724C55}" srcOrd="0" destOrd="0" presId="urn:microsoft.com/office/officeart/2009/3/layout/HorizontalOrganizationChart#17"/>
    <dgm:cxn modelId="{6BB0311C-39E5-1144-9F4F-798A8DE68969}" type="presParOf" srcId="{6F1E1839-0D96-654B-A396-AE889E724C55}" destId="{17C6B57F-FBC0-E74B-B2C2-FC30FBC48C10}" srcOrd="0" destOrd="0" presId="urn:microsoft.com/office/officeart/2009/3/layout/HorizontalOrganizationChart#17"/>
    <dgm:cxn modelId="{F0F0A81D-5FFD-6047-B3F5-5D832246AFA7}" type="presParOf" srcId="{6F1E1839-0D96-654B-A396-AE889E724C55}" destId="{CF5240B0-EF94-5645-B8A1-6B4F091EA3B9}" srcOrd="1" destOrd="0" presId="urn:microsoft.com/office/officeart/2009/3/layout/HorizontalOrganizationChart#17"/>
    <dgm:cxn modelId="{72247E53-BDA7-AA44-BCBD-877EEC500CD9}" type="presParOf" srcId="{4805244C-92A3-FD45-9828-996472D52178}" destId="{D52C3EFE-AC57-634C-B750-DFF52575D2C1}" srcOrd="1" destOrd="0" presId="urn:microsoft.com/office/officeart/2009/3/layout/HorizontalOrganizationChart#17"/>
    <dgm:cxn modelId="{F08A3DE6-F402-644B-ABC5-B5B73C1063A1}" type="presParOf" srcId="{D52C3EFE-AC57-634C-B750-DFF52575D2C1}" destId="{BDA47A20-2C46-6944-9E7B-838C7EFA8481}" srcOrd="0" destOrd="0" presId="urn:microsoft.com/office/officeart/2009/3/layout/HorizontalOrganizationChart#17"/>
    <dgm:cxn modelId="{3BE3C96A-DC16-1F4D-8F86-6596DC798E09}" type="presParOf" srcId="{D52C3EFE-AC57-634C-B750-DFF52575D2C1}" destId="{27C31BAF-8548-3142-9D00-C51B1E422059}" srcOrd="1" destOrd="0" presId="urn:microsoft.com/office/officeart/2009/3/layout/HorizontalOrganizationChart#17"/>
    <dgm:cxn modelId="{71D1AC0C-D636-C547-8680-1DD1FEC5DEE8}" type="presParOf" srcId="{27C31BAF-8548-3142-9D00-C51B1E422059}" destId="{A72A4734-5C2F-1A46-9C38-14D1440913AE}" srcOrd="0" destOrd="0" presId="urn:microsoft.com/office/officeart/2009/3/layout/HorizontalOrganizationChart#17"/>
    <dgm:cxn modelId="{CE0A44F8-7036-3C46-892E-AF9CD3E37157}" type="presParOf" srcId="{A72A4734-5C2F-1A46-9C38-14D1440913AE}" destId="{BE1DF4A3-C98E-204C-9BCC-5576BB12C5F7}" srcOrd="0" destOrd="0" presId="urn:microsoft.com/office/officeart/2009/3/layout/HorizontalOrganizationChart#17"/>
    <dgm:cxn modelId="{4279AC6F-E53D-B341-9451-B608917FC832}" type="presParOf" srcId="{A72A4734-5C2F-1A46-9C38-14D1440913AE}" destId="{D5C23795-63FB-0A46-8850-DB548392F252}" srcOrd="1" destOrd="0" presId="urn:microsoft.com/office/officeart/2009/3/layout/HorizontalOrganizationChart#17"/>
    <dgm:cxn modelId="{CB1F22C6-5532-2246-9E05-9B5DE9E9B4B8}" type="presParOf" srcId="{27C31BAF-8548-3142-9D00-C51B1E422059}" destId="{B19D0FE5-DEE7-7340-B968-FACB4D4BA6BE}" srcOrd="1" destOrd="0" presId="urn:microsoft.com/office/officeart/2009/3/layout/HorizontalOrganizationChart#17"/>
    <dgm:cxn modelId="{C1265228-D8E7-A246-B4DA-5A06B8277F93}" type="presParOf" srcId="{27C31BAF-8548-3142-9D00-C51B1E422059}" destId="{E60631FA-E5AD-474D-BB88-DB5F4FE06D25}" srcOrd="2" destOrd="0" presId="urn:microsoft.com/office/officeart/2009/3/layout/HorizontalOrganizationChart#17"/>
    <dgm:cxn modelId="{EE5347CA-FDFA-544A-B0F8-B88B9681DB16}" type="presParOf" srcId="{D52C3EFE-AC57-634C-B750-DFF52575D2C1}" destId="{C6BE984B-801A-9442-915E-6CC1763742A7}" srcOrd="2" destOrd="0" presId="urn:microsoft.com/office/officeart/2009/3/layout/HorizontalOrganizationChart#17"/>
    <dgm:cxn modelId="{35AE1586-AE44-844C-B8D9-6A25165A440D}" type="presParOf" srcId="{D52C3EFE-AC57-634C-B750-DFF52575D2C1}" destId="{680A6B66-231D-474E-800F-3C7EF42FF758}" srcOrd="3" destOrd="0" presId="urn:microsoft.com/office/officeart/2009/3/layout/HorizontalOrganizationChart#17"/>
    <dgm:cxn modelId="{06979C17-AFF7-5343-9A48-CFE580B101A0}" type="presParOf" srcId="{680A6B66-231D-474E-800F-3C7EF42FF758}" destId="{BDD1A5A6-1383-2F40-9016-0538926FC237}" srcOrd="0" destOrd="0" presId="urn:microsoft.com/office/officeart/2009/3/layout/HorizontalOrganizationChart#17"/>
    <dgm:cxn modelId="{33D2DCD4-8248-F040-B10C-E7781649F9B0}" type="presParOf" srcId="{BDD1A5A6-1383-2F40-9016-0538926FC237}" destId="{DFC024B4-D6B0-4B48-871D-558B124B8CA1}" srcOrd="0" destOrd="0" presId="urn:microsoft.com/office/officeart/2009/3/layout/HorizontalOrganizationChart#17"/>
    <dgm:cxn modelId="{3E297A41-85D6-A44F-AC62-94B5AE436F8C}" type="presParOf" srcId="{BDD1A5A6-1383-2F40-9016-0538926FC237}" destId="{AFB05EFD-8E7F-6C4B-B8B2-B55E7D0AB442}" srcOrd="1" destOrd="0" presId="urn:microsoft.com/office/officeart/2009/3/layout/HorizontalOrganizationChart#17"/>
    <dgm:cxn modelId="{C89A5FB6-DF69-9C44-BD01-5EE45C0A428A}" type="presParOf" srcId="{680A6B66-231D-474E-800F-3C7EF42FF758}" destId="{1388E880-662A-8E4B-868E-D9A86AA7C67F}" srcOrd="1" destOrd="0" presId="urn:microsoft.com/office/officeart/2009/3/layout/HorizontalOrganizationChart#17"/>
    <dgm:cxn modelId="{440A20C2-2D6E-2C4A-8EA8-F14F11EFA335}" type="presParOf" srcId="{680A6B66-231D-474E-800F-3C7EF42FF758}" destId="{68BBD636-91AC-E847-890E-1961C3902338}" srcOrd="2" destOrd="0" presId="urn:microsoft.com/office/officeart/2009/3/layout/HorizontalOrganizationChart#17"/>
    <dgm:cxn modelId="{529FBB84-2FC6-5F49-BD12-5BDE5E515B04}" type="presParOf" srcId="{D52C3EFE-AC57-634C-B750-DFF52575D2C1}" destId="{47F00680-957E-3D4B-9351-933C990339B1}" srcOrd="4" destOrd="0" presId="urn:microsoft.com/office/officeart/2009/3/layout/HorizontalOrganizationChart#17"/>
    <dgm:cxn modelId="{B126FE14-1D7A-4945-8813-1C45860D98F5}" type="presParOf" srcId="{D52C3EFE-AC57-634C-B750-DFF52575D2C1}" destId="{EEAB7E50-23AF-4046-83CF-F5BEE0DA380E}" srcOrd="5" destOrd="0" presId="urn:microsoft.com/office/officeart/2009/3/layout/HorizontalOrganizationChart#17"/>
    <dgm:cxn modelId="{47667ED6-F785-D64D-94BC-905C26DFF403}" type="presParOf" srcId="{EEAB7E50-23AF-4046-83CF-F5BEE0DA380E}" destId="{F488CFBB-56DC-0C46-8C88-C5EFA43D18E5}" srcOrd="0" destOrd="0" presId="urn:microsoft.com/office/officeart/2009/3/layout/HorizontalOrganizationChart#17"/>
    <dgm:cxn modelId="{1ABB6BC7-232E-3E48-A736-100B05219D09}" type="presParOf" srcId="{F488CFBB-56DC-0C46-8C88-C5EFA43D18E5}" destId="{6DA781CC-C7EE-DE48-A989-3A586F062A99}" srcOrd="0" destOrd="0" presId="urn:microsoft.com/office/officeart/2009/3/layout/HorizontalOrganizationChart#17"/>
    <dgm:cxn modelId="{5D88A036-5C50-5843-AF94-891DEDF881F5}" type="presParOf" srcId="{F488CFBB-56DC-0C46-8C88-C5EFA43D18E5}" destId="{811C25CA-2E62-1048-9879-799D8A70279E}" srcOrd="1" destOrd="0" presId="urn:microsoft.com/office/officeart/2009/3/layout/HorizontalOrganizationChart#17"/>
    <dgm:cxn modelId="{EFFA9ADB-B176-C247-83CB-FEEF454BCDE3}" type="presParOf" srcId="{EEAB7E50-23AF-4046-83CF-F5BEE0DA380E}" destId="{A035C3FA-A95F-9748-9504-D43679FC3F61}" srcOrd="1" destOrd="0" presId="urn:microsoft.com/office/officeart/2009/3/layout/HorizontalOrganizationChart#17"/>
    <dgm:cxn modelId="{0669D2E0-0938-AF40-97FD-FABB7F39C8DC}" type="presParOf" srcId="{EEAB7E50-23AF-4046-83CF-F5BEE0DA380E}" destId="{1F3E281F-12EC-7145-93C8-D49A94D00C2A}" srcOrd="2" destOrd="0" presId="urn:microsoft.com/office/officeart/2009/3/layout/HorizontalOrganizationChart#17"/>
    <dgm:cxn modelId="{FB16B6BD-3402-D643-B83C-26D99799E74B}" type="presParOf" srcId="{D52C3EFE-AC57-634C-B750-DFF52575D2C1}" destId="{8C5CD480-AD0F-F846-ADF6-CB1C28B2CA8D}" srcOrd="6" destOrd="0" presId="urn:microsoft.com/office/officeart/2009/3/layout/HorizontalOrganizationChart#17"/>
    <dgm:cxn modelId="{144253E0-20FB-F54B-872F-09194FDB0554}" type="presParOf" srcId="{D52C3EFE-AC57-634C-B750-DFF52575D2C1}" destId="{E9D7148F-63C5-A242-B90C-72FF535E6212}" srcOrd="7" destOrd="0" presId="urn:microsoft.com/office/officeart/2009/3/layout/HorizontalOrganizationChart#17"/>
    <dgm:cxn modelId="{59A51205-3312-6144-A977-77E6443C8597}" type="presParOf" srcId="{E9D7148F-63C5-A242-B90C-72FF535E6212}" destId="{04C3284E-EA05-D14A-BCA1-B55639ACDF32}" srcOrd="0" destOrd="0" presId="urn:microsoft.com/office/officeart/2009/3/layout/HorizontalOrganizationChart#17"/>
    <dgm:cxn modelId="{5C000B0A-2CFB-6848-A28E-45A9354CAE4F}" type="presParOf" srcId="{04C3284E-EA05-D14A-BCA1-B55639ACDF32}" destId="{9BF75FA7-77A2-B94E-8644-A8DB6D0574B2}" srcOrd="0" destOrd="0" presId="urn:microsoft.com/office/officeart/2009/3/layout/HorizontalOrganizationChart#17"/>
    <dgm:cxn modelId="{AE8E3005-1C7E-D14B-9A80-3F57993E3024}" type="presParOf" srcId="{04C3284E-EA05-D14A-BCA1-B55639ACDF32}" destId="{C9F07837-30BA-DD4B-A902-A3909141CC6B}" srcOrd="1" destOrd="0" presId="urn:microsoft.com/office/officeart/2009/3/layout/HorizontalOrganizationChart#17"/>
    <dgm:cxn modelId="{5108D407-0A96-C146-9FA0-20A71E782FC6}" type="presParOf" srcId="{E9D7148F-63C5-A242-B90C-72FF535E6212}" destId="{AC1183A0-2605-D343-AF31-AC7B19511C77}" srcOrd="1" destOrd="0" presId="urn:microsoft.com/office/officeart/2009/3/layout/HorizontalOrganizationChart#17"/>
    <dgm:cxn modelId="{A7D30847-6BAC-5F4B-995A-4D8D3809F8FD}" type="presParOf" srcId="{E9D7148F-63C5-A242-B90C-72FF535E6212}" destId="{F6A8C8E0-1F64-B643-98AB-C901649C9432}" srcOrd="2" destOrd="0" presId="urn:microsoft.com/office/officeart/2009/3/layout/HorizontalOrganizationChart#17"/>
    <dgm:cxn modelId="{885248CD-3F78-F447-B7E9-168A6100E32C}" type="presParOf" srcId="{4805244C-92A3-FD45-9828-996472D52178}" destId="{6BE8B601-2971-664F-A824-5BAC97BEF4A0}" srcOrd="2" destOrd="0" presId="urn:microsoft.com/office/officeart/2009/3/layout/HorizontalOrganizationChart#1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5DF0E9-D314-D045-8315-BC99D028954B}" type="doc">
      <dgm:prSet loTypeId="urn:microsoft.com/office/officeart/2009/3/layout/HorizontalOrganizationChart#18" loCatId="hierarchy" qsTypeId="urn:microsoft.com/office/officeart/2005/8/quickstyle/simple1#9" qsCatId="simple" csTypeId="urn:microsoft.com/office/officeart/2005/8/colors/accent0_1#18" csCatId="mainScheme" phldr="1"/>
      <dgm:spPr/>
      <dgm:t>
        <a:bodyPr/>
        <a:lstStyle/>
        <a:p>
          <a:endParaRPr lang="zh-CN" altLang="en-US"/>
        </a:p>
      </dgm:t>
    </dgm:pt>
    <dgm:pt modelId="{DF5A7688-8908-8D45-A582-6967C39DDACB}">
      <dgm:prSet custT="1"/>
      <dgm:spPr/>
      <dgm:t>
        <a:bodyPr/>
        <a:lstStyle/>
        <a:p>
          <a:pPr rtl="0"/>
          <a:r>
            <a:rPr lang="zh-CN" altLang="en-US" sz="2400" b="0" i="0" dirty="0" smtClean="0">
              <a:latin typeface="微软雅黑" panose="020B0503020204020204" charset="-122"/>
              <a:ea typeface="微软雅黑" panose="020B0503020204020204" charset="-122"/>
              <a:cs typeface="微软雅黑" panose="020B0503020204020204" charset="-122"/>
            </a:rPr>
            <a:t>第七章 </a:t>
          </a:r>
          <a:r>
            <a:rPr lang="en-US" altLang="zh-CN" sz="2400" b="0" i="0" dirty="0" smtClean="0">
              <a:latin typeface="微软雅黑" panose="020B0503020204020204" charset="-122"/>
              <a:ea typeface="微软雅黑" panose="020B0503020204020204" charset="-122"/>
              <a:cs typeface="微软雅黑" panose="020B0503020204020204" charset="-122"/>
            </a:rPr>
            <a:t>19</a:t>
          </a:r>
          <a:r>
            <a:rPr lang="zh-CN" altLang="en-US" sz="2400" b="0" i="0" dirty="0" smtClean="0">
              <a:latin typeface="微软雅黑" panose="020B0503020204020204" charset="-122"/>
              <a:ea typeface="微软雅黑" panose="020B0503020204020204" charset="-122"/>
              <a:cs typeface="微软雅黑" panose="020B0503020204020204" charset="-122"/>
            </a:rPr>
            <a:t>世纪现实主义文学</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E77FF9DD-48D0-DA4C-B090-7BE820E55618}" type="parTrans" cxnId="{713E574B-E540-7041-96E4-8147119C0706}">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EA2CC9B2-6CFF-E84A-80BA-1161806AC0CC}" type="sibTrans" cxnId="{713E574B-E540-7041-96E4-8147119C0706}">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2C19BE04-5785-1840-B5E6-C06C2A9F9158}">
      <dgm:prSet custT="1"/>
      <dgm:spPr>
        <a:solidFill>
          <a:srgbClr val="FF0000"/>
        </a:solidFill>
      </dgm:spPr>
      <dgm:t>
        <a:bodyPr/>
        <a:lstStyle/>
        <a:p>
          <a:pPr rtl="0"/>
          <a:r>
            <a:rPr lang="zh-CN" altLang="en-US" sz="2400" b="0" i="0" dirty="0" smtClean="0">
              <a:solidFill>
                <a:schemeClr val="bg1"/>
              </a:solidFill>
              <a:latin typeface="微软雅黑" panose="020B0503020204020204" charset="-122"/>
              <a:ea typeface="微软雅黑" panose="020B0503020204020204" charset="-122"/>
              <a:cs typeface="微软雅黑" panose="020B0503020204020204" charset="-122"/>
            </a:rPr>
            <a:t>第一节 概述 </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1CA7FE29-B3AD-B049-BE79-41202EF998B7}" type="parTrans" cxnId="{95849D7D-ECC6-754A-A878-502D9E4E5BDA}">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8A0049A2-10FA-5D44-9F35-99C4F6CA3513}" type="sibTrans" cxnId="{95849D7D-ECC6-754A-A878-502D9E4E5BDA}">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9FED56A6-660F-AA4D-8CBE-8F1BA75896AB}">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第二节 斯丹达尔</a:t>
          </a:r>
          <a:endParaRPr lang="zh-CN" altLang="en-US" sz="2400">
            <a:latin typeface="微软雅黑" panose="020B0503020204020204" charset="-122"/>
            <a:ea typeface="微软雅黑" panose="020B0503020204020204" charset="-122"/>
            <a:cs typeface="微软雅黑" panose="020B0503020204020204" charset="-122"/>
          </a:endParaRPr>
        </a:p>
      </dgm:t>
    </dgm:pt>
    <dgm:pt modelId="{BF234F6A-5DD4-974F-B895-5FF6E38C47AB}" type="parTrans" cxnId="{5638C123-57AB-2943-9BF4-6555E99D1397}">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D170ADC4-038C-7248-B8E7-F3E1AADD1D71}" type="sibTrans" cxnId="{5638C123-57AB-2943-9BF4-6555E99D1397}">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7CAE98C8-E67B-0045-95B3-864CAB55404E}">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第三节 巴尔扎克 </a:t>
          </a:r>
          <a:endParaRPr lang="zh-CN" altLang="en-US" sz="2400">
            <a:latin typeface="微软雅黑" panose="020B0503020204020204" charset="-122"/>
            <a:ea typeface="微软雅黑" panose="020B0503020204020204" charset="-122"/>
            <a:cs typeface="微软雅黑" panose="020B0503020204020204" charset="-122"/>
          </a:endParaRPr>
        </a:p>
      </dgm:t>
    </dgm:pt>
    <dgm:pt modelId="{888CE890-2027-ED4C-B78F-B8A2DFFFA9A6}" type="parTrans" cxnId="{F1DA6282-F7AD-2E4D-A134-49FF937497FB}">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D2593DD0-5FAB-8340-B264-21E2B702413B}" type="sibTrans" cxnId="{F1DA6282-F7AD-2E4D-A134-49FF937497FB}">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2A43E6A1-D984-8E4D-867E-A0468CA6D7DE}">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第四节 狄更斯 </a:t>
          </a:r>
          <a:endParaRPr lang="zh-CN" altLang="en-US" sz="2400">
            <a:latin typeface="微软雅黑" panose="020B0503020204020204" charset="-122"/>
            <a:ea typeface="微软雅黑" panose="020B0503020204020204" charset="-122"/>
            <a:cs typeface="微软雅黑" panose="020B0503020204020204" charset="-122"/>
          </a:endParaRPr>
        </a:p>
      </dgm:t>
    </dgm:pt>
    <dgm:pt modelId="{B4BE38E1-DED6-564E-9BE5-5A1FDC5C95F6}" type="parTrans" cxnId="{54BC59CA-8798-7241-A2AE-4A3A9742C345}">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D26C6C3C-2747-E245-B56F-7AFE412F6430}" type="sibTrans" cxnId="{54BC59CA-8798-7241-A2AE-4A3A9742C345}">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6505DF84-EADE-3D47-9E15-B96DE3D4475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第五节 果戈理 </a:t>
          </a:r>
          <a:endParaRPr lang="zh-CN" altLang="en-US" sz="2400">
            <a:latin typeface="微软雅黑" panose="020B0503020204020204" charset="-122"/>
            <a:ea typeface="微软雅黑" panose="020B0503020204020204" charset="-122"/>
            <a:cs typeface="微软雅黑" panose="020B0503020204020204" charset="-122"/>
          </a:endParaRPr>
        </a:p>
      </dgm:t>
    </dgm:pt>
    <dgm:pt modelId="{E965A4F7-137B-424F-A4E1-AF80036A27D4}" type="parTrans" cxnId="{082CF492-C0A5-F646-B420-64A41CFFB6CF}">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E4FEACA0-07ED-804B-A3AB-6E6AD7A60024}" type="sibTrans" cxnId="{082CF492-C0A5-F646-B420-64A41CFFB6CF}">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CCE6BE52-AAE6-CE48-9BA9-065A01A08FDE}" type="pres">
      <dgm:prSet presAssocID="{5E5DF0E9-D314-D045-8315-BC99D028954B}" presName="hierChild1" presStyleCnt="0">
        <dgm:presLayoutVars>
          <dgm:orgChart val="1"/>
          <dgm:chPref val="1"/>
          <dgm:dir/>
          <dgm:animOne val="branch"/>
          <dgm:animLvl val="lvl"/>
          <dgm:resizeHandles/>
        </dgm:presLayoutVars>
      </dgm:prSet>
      <dgm:spPr/>
      <dgm:t>
        <a:bodyPr/>
        <a:lstStyle/>
        <a:p>
          <a:endParaRPr lang="zh-CN" altLang="en-US"/>
        </a:p>
      </dgm:t>
    </dgm:pt>
    <dgm:pt modelId="{D4ABACE8-FF60-B345-A1CF-1E3247CC9320}" type="pres">
      <dgm:prSet presAssocID="{DF5A7688-8908-8D45-A582-6967C39DDACB}" presName="hierRoot1" presStyleCnt="0">
        <dgm:presLayoutVars>
          <dgm:hierBranch val="init"/>
        </dgm:presLayoutVars>
      </dgm:prSet>
      <dgm:spPr/>
    </dgm:pt>
    <dgm:pt modelId="{9A6378BB-BB6A-DB41-8C46-2549F9C416E5}" type="pres">
      <dgm:prSet presAssocID="{DF5A7688-8908-8D45-A582-6967C39DDACB}" presName="rootComposite1" presStyleCnt="0"/>
      <dgm:spPr/>
    </dgm:pt>
    <dgm:pt modelId="{734BF6AC-0F9A-1140-BB50-9F7B82BCE804}" type="pres">
      <dgm:prSet presAssocID="{DF5A7688-8908-8D45-A582-6967C39DDACB}" presName="rootText1" presStyleLbl="node0" presStyleIdx="0" presStyleCnt="1" custScaleX="116095" custScaleY="132959">
        <dgm:presLayoutVars>
          <dgm:chPref val="3"/>
        </dgm:presLayoutVars>
      </dgm:prSet>
      <dgm:spPr/>
      <dgm:t>
        <a:bodyPr/>
        <a:lstStyle/>
        <a:p>
          <a:endParaRPr lang="zh-CN" altLang="en-US"/>
        </a:p>
      </dgm:t>
    </dgm:pt>
    <dgm:pt modelId="{C13B2E76-2912-1F48-A8F4-3F0E95CA64E1}" type="pres">
      <dgm:prSet presAssocID="{DF5A7688-8908-8D45-A582-6967C39DDACB}" presName="rootConnector1" presStyleLbl="node1" presStyleIdx="0" presStyleCnt="0"/>
      <dgm:spPr/>
      <dgm:t>
        <a:bodyPr/>
        <a:lstStyle/>
        <a:p>
          <a:endParaRPr lang="zh-CN" altLang="en-US"/>
        </a:p>
      </dgm:t>
    </dgm:pt>
    <dgm:pt modelId="{33FB0BBB-A986-904C-B4EE-528F202044DF}" type="pres">
      <dgm:prSet presAssocID="{DF5A7688-8908-8D45-A582-6967C39DDACB}" presName="hierChild2" presStyleCnt="0"/>
      <dgm:spPr/>
    </dgm:pt>
    <dgm:pt modelId="{0DCEBE45-2A09-8E4F-BBDB-E902BCD5E330}" type="pres">
      <dgm:prSet presAssocID="{1CA7FE29-B3AD-B049-BE79-41202EF998B7}" presName="Name64" presStyleLbl="parChTrans1D2" presStyleIdx="0" presStyleCnt="5"/>
      <dgm:spPr/>
      <dgm:t>
        <a:bodyPr/>
        <a:lstStyle/>
        <a:p>
          <a:endParaRPr lang="zh-CN" altLang="en-US"/>
        </a:p>
      </dgm:t>
    </dgm:pt>
    <dgm:pt modelId="{F970F1E3-EE99-3049-AF26-CEE38C2BD4E7}" type="pres">
      <dgm:prSet presAssocID="{2C19BE04-5785-1840-B5E6-C06C2A9F9158}" presName="hierRoot2" presStyleCnt="0">
        <dgm:presLayoutVars>
          <dgm:hierBranch val="init"/>
        </dgm:presLayoutVars>
      </dgm:prSet>
      <dgm:spPr/>
    </dgm:pt>
    <dgm:pt modelId="{0394BB89-DF35-0B40-9613-69307D606652}" type="pres">
      <dgm:prSet presAssocID="{2C19BE04-5785-1840-B5E6-C06C2A9F9158}" presName="rootComposite" presStyleCnt="0"/>
      <dgm:spPr/>
    </dgm:pt>
    <dgm:pt modelId="{59CE2EEF-E212-AC43-BE6E-2E92E71800B0}" type="pres">
      <dgm:prSet presAssocID="{2C19BE04-5785-1840-B5E6-C06C2A9F9158}" presName="rootText" presStyleLbl="node2" presStyleIdx="0" presStyleCnt="5">
        <dgm:presLayoutVars>
          <dgm:chPref val="3"/>
        </dgm:presLayoutVars>
      </dgm:prSet>
      <dgm:spPr/>
      <dgm:t>
        <a:bodyPr/>
        <a:lstStyle/>
        <a:p>
          <a:endParaRPr lang="zh-CN" altLang="en-US"/>
        </a:p>
      </dgm:t>
    </dgm:pt>
    <dgm:pt modelId="{0B26153E-0AD0-E640-AC8E-1CCFD46B378D}" type="pres">
      <dgm:prSet presAssocID="{2C19BE04-5785-1840-B5E6-C06C2A9F9158}" presName="rootConnector" presStyleLbl="node2" presStyleIdx="0" presStyleCnt="5"/>
      <dgm:spPr/>
      <dgm:t>
        <a:bodyPr/>
        <a:lstStyle/>
        <a:p>
          <a:endParaRPr lang="zh-CN" altLang="en-US"/>
        </a:p>
      </dgm:t>
    </dgm:pt>
    <dgm:pt modelId="{6C18DB64-3A84-894C-886A-00D264F0E118}" type="pres">
      <dgm:prSet presAssocID="{2C19BE04-5785-1840-B5E6-C06C2A9F9158}" presName="hierChild4" presStyleCnt="0"/>
      <dgm:spPr/>
    </dgm:pt>
    <dgm:pt modelId="{3B701A1E-6704-7C43-A812-D3BB2558B6FB}" type="pres">
      <dgm:prSet presAssocID="{2C19BE04-5785-1840-B5E6-C06C2A9F9158}" presName="hierChild5" presStyleCnt="0"/>
      <dgm:spPr/>
    </dgm:pt>
    <dgm:pt modelId="{183DA77A-FC70-3B49-BBF8-579BCD34D36C}" type="pres">
      <dgm:prSet presAssocID="{BF234F6A-5DD4-974F-B895-5FF6E38C47AB}" presName="Name64" presStyleLbl="parChTrans1D2" presStyleIdx="1" presStyleCnt="5"/>
      <dgm:spPr/>
      <dgm:t>
        <a:bodyPr/>
        <a:lstStyle/>
        <a:p>
          <a:endParaRPr lang="zh-CN" altLang="en-US"/>
        </a:p>
      </dgm:t>
    </dgm:pt>
    <dgm:pt modelId="{EAD1A2DE-7833-324E-8B20-641E71505014}" type="pres">
      <dgm:prSet presAssocID="{9FED56A6-660F-AA4D-8CBE-8F1BA75896AB}" presName="hierRoot2" presStyleCnt="0">
        <dgm:presLayoutVars>
          <dgm:hierBranch val="init"/>
        </dgm:presLayoutVars>
      </dgm:prSet>
      <dgm:spPr/>
    </dgm:pt>
    <dgm:pt modelId="{D55696CA-E13D-5240-9920-ECB2F565B226}" type="pres">
      <dgm:prSet presAssocID="{9FED56A6-660F-AA4D-8CBE-8F1BA75896AB}" presName="rootComposite" presStyleCnt="0"/>
      <dgm:spPr/>
    </dgm:pt>
    <dgm:pt modelId="{843F2333-DA6E-6546-A208-4FD744DFE3E6}" type="pres">
      <dgm:prSet presAssocID="{9FED56A6-660F-AA4D-8CBE-8F1BA75896AB}" presName="rootText" presStyleLbl="node2" presStyleIdx="1" presStyleCnt="5">
        <dgm:presLayoutVars>
          <dgm:chPref val="3"/>
        </dgm:presLayoutVars>
      </dgm:prSet>
      <dgm:spPr/>
      <dgm:t>
        <a:bodyPr/>
        <a:lstStyle/>
        <a:p>
          <a:endParaRPr lang="zh-CN" altLang="en-US"/>
        </a:p>
      </dgm:t>
    </dgm:pt>
    <dgm:pt modelId="{EA83D1A4-CA43-0340-9E82-36899E2C97E6}" type="pres">
      <dgm:prSet presAssocID="{9FED56A6-660F-AA4D-8CBE-8F1BA75896AB}" presName="rootConnector" presStyleLbl="node2" presStyleIdx="1" presStyleCnt="5"/>
      <dgm:spPr/>
      <dgm:t>
        <a:bodyPr/>
        <a:lstStyle/>
        <a:p>
          <a:endParaRPr lang="zh-CN" altLang="en-US"/>
        </a:p>
      </dgm:t>
    </dgm:pt>
    <dgm:pt modelId="{FEEE6332-A37F-6140-8D9B-CCD23A594FE1}" type="pres">
      <dgm:prSet presAssocID="{9FED56A6-660F-AA4D-8CBE-8F1BA75896AB}" presName="hierChild4" presStyleCnt="0"/>
      <dgm:spPr/>
    </dgm:pt>
    <dgm:pt modelId="{C87A62F3-1AAD-B64B-BFFD-7EBC99F23B59}" type="pres">
      <dgm:prSet presAssocID="{9FED56A6-660F-AA4D-8CBE-8F1BA75896AB}" presName="hierChild5" presStyleCnt="0"/>
      <dgm:spPr/>
    </dgm:pt>
    <dgm:pt modelId="{4E37661C-00A5-5341-95B7-F3F3C9AE2C17}" type="pres">
      <dgm:prSet presAssocID="{888CE890-2027-ED4C-B78F-B8A2DFFFA9A6}" presName="Name64" presStyleLbl="parChTrans1D2" presStyleIdx="2" presStyleCnt="5"/>
      <dgm:spPr/>
      <dgm:t>
        <a:bodyPr/>
        <a:lstStyle/>
        <a:p>
          <a:endParaRPr lang="zh-CN" altLang="en-US"/>
        </a:p>
      </dgm:t>
    </dgm:pt>
    <dgm:pt modelId="{8F2200B1-7DCF-2F4C-B651-AA219EDA43F3}" type="pres">
      <dgm:prSet presAssocID="{7CAE98C8-E67B-0045-95B3-864CAB55404E}" presName="hierRoot2" presStyleCnt="0">
        <dgm:presLayoutVars>
          <dgm:hierBranch val="init"/>
        </dgm:presLayoutVars>
      </dgm:prSet>
      <dgm:spPr/>
    </dgm:pt>
    <dgm:pt modelId="{4D631C6E-DDF5-1B45-9F33-816E0ECB2D5A}" type="pres">
      <dgm:prSet presAssocID="{7CAE98C8-E67B-0045-95B3-864CAB55404E}" presName="rootComposite" presStyleCnt="0"/>
      <dgm:spPr/>
    </dgm:pt>
    <dgm:pt modelId="{91BB0A3E-377D-D645-AFD4-CA7AD948EE58}" type="pres">
      <dgm:prSet presAssocID="{7CAE98C8-E67B-0045-95B3-864CAB55404E}" presName="rootText" presStyleLbl="node2" presStyleIdx="2" presStyleCnt="5">
        <dgm:presLayoutVars>
          <dgm:chPref val="3"/>
        </dgm:presLayoutVars>
      </dgm:prSet>
      <dgm:spPr/>
      <dgm:t>
        <a:bodyPr/>
        <a:lstStyle/>
        <a:p>
          <a:endParaRPr lang="zh-CN" altLang="en-US"/>
        </a:p>
      </dgm:t>
    </dgm:pt>
    <dgm:pt modelId="{BD96177B-DDB5-4046-ACCD-0A8E1C8F6D92}" type="pres">
      <dgm:prSet presAssocID="{7CAE98C8-E67B-0045-95B3-864CAB55404E}" presName="rootConnector" presStyleLbl="node2" presStyleIdx="2" presStyleCnt="5"/>
      <dgm:spPr/>
      <dgm:t>
        <a:bodyPr/>
        <a:lstStyle/>
        <a:p>
          <a:endParaRPr lang="zh-CN" altLang="en-US"/>
        </a:p>
      </dgm:t>
    </dgm:pt>
    <dgm:pt modelId="{F326DB1D-2604-1442-B3C0-8122D73D5C8F}" type="pres">
      <dgm:prSet presAssocID="{7CAE98C8-E67B-0045-95B3-864CAB55404E}" presName="hierChild4" presStyleCnt="0"/>
      <dgm:spPr/>
    </dgm:pt>
    <dgm:pt modelId="{11948B3B-B628-D743-8E88-43019AF5981C}" type="pres">
      <dgm:prSet presAssocID="{7CAE98C8-E67B-0045-95B3-864CAB55404E}" presName="hierChild5" presStyleCnt="0"/>
      <dgm:spPr/>
    </dgm:pt>
    <dgm:pt modelId="{78BAE7B5-5AF6-494C-BDBF-046F0A216D47}" type="pres">
      <dgm:prSet presAssocID="{B4BE38E1-DED6-564E-9BE5-5A1FDC5C95F6}" presName="Name64" presStyleLbl="parChTrans1D2" presStyleIdx="3" presStyleCnt="5"/>
      <dgm:spPr/>
      <dgm:t>
        <a:bodyPr/>
        <a:lstStyle/>
        <a:p>
          <a:endParaRPr lang="zh-CN" altLang="en-US"/>
        </a:p>
      </dgm:t>
    </dgm:pt>
    <dgm:pt modelId="{BB915E0B-FE23-3145-B008-9A3822C2E646}" type="pres">
      <dgm:prSet presAssocID="{2A43E6A1-D984-8E4D-867E-A0468CA6D7DE}" presName="hierRoot2" presStyleCnt="0">
        <dgm:presLayoutVars>
          <dgm:hierBranch val="init"/>
        </dgm:presLayoutVars>
      </dgm:prSet>
      <dgm:spPr/>
    </dgm:pt>
    <dgm:pt modelId="{19B9D227-F991-2C4F-99A2-9308539C54A5}" type="pres">
      <dgm:prSet presAssocID="{2A43E6A1-D984-8E4D-867E-A0468CA6D7DE}" presName="rootComposite" presStyleCnt="0"/>
      <dgm:spPr/>
    </dgm:pt>
    <dgm:pt modelId="{3EA8EF2D-80E1-714D-BD23-513BC7C3E41C}" type="pres">
      <dgm:prSet presAssocID="{2A43E6A1-D984-8E4D-867E-A0468CA6D7DE}" presName="rootText" presStyleLbl="node2" presStyleIdx="3" presStyleCnt="5">
        <dgm:presLayoutVars>
          <dgm:chPref val="3"/>
        </dgm:presLayoutVars>
      </dgm:prSet>
      <dgm:spPr/>
      <dgm:t>
        <a:bodyPr/>
        <a:lstStyle/>
        <a:p>
          <a:endParaRPr lang="zh-CN" altLang="en-US"/>
        </a:p>
      </dgm:t>
    </dgm:pt>
    <dgm:pt modelId="{EBD8038A-1910-5243-8A12-7A9F12277A19}" type="pres">
      <dgm:prSet presAssocID="{2A43E6A1-D984-8E4D-867E-A0468CA6D7DE}" presName="rootConnector" presStyleLbl="node2" presStyleIdx="3" presStyleCnt="5"/>
      <dgm:spPr/>
      <dgm:t>
        <a:bodyPr/>
        <a:lstStyle/>
        <a:p>
          <a:endParaRPr lang="zh-CN" altLang="en-US"/>
        </a:p>
      </dgm:t>
    </dgm:pt>
    <dgm:pt modelId="{A55DCD8D-02D9-BF44-83A5-7BF143625378}" type="pres">
      <dgm:prSet presAssocID="{2A43E6A1-D984-8E4D-867E-A0468CA6D7DE}" presName="hierChild4" presStyleCnt="0"/>
      <dgm:spPr/>
    </dgm:pt>
    <dgm:pt modelId="{F3907B06-5CF1-194B-867F-F1B67325BDF3}" type="pres">
      <dgm:prSet presAssocID="{2A43E6A1-D984-8E4D-867E-A0468CA6D7DE}" presName="hierChild5" presStyleCnt="0"/>
      <dgm:spPr/>
    </dgm:pt>
    <dgm:pt modelId="{42E847CC-4DF0-4D43-B9FD-01F0EDA9B813}" type="pres">
      <dgm:prSet presAssocID="{E965A4F7-137B-424F-A4E1-AF80036A27D4}" presName="Name64" presStyleLbl="parChTrans1D2" presStyleIdx="4" presStyleCnt="5"/>
      <dgm:spPr/>
      <dgm:t>
        <a:bodyPr/>
        <a:lstStyle/>
        <a:p>
          <a:endParaRPr lang="zh-CN" altLang="en-US"/>
        </a:p>
      </dgm:t>
    </dgm:pt>
    <dgm:pt modelId="{06DB49D0-515E-D147-A4E8-C1947C060966}" type="pres">
      <dgm:prSet presAssocID="{6505DF84-EADE-3D47-9E15-B96DE3D44751}" presName="hierRoot2" presStyleCnt="0">
        <dgm:presLayoutVars>
          <dgm:hierBranch val="init"/>
        </dgm:presLayoutVars>
      </dgm:prSet>
      <dgm:spPr/>
    </dgm:pt>
    <dgm:pt modelId="{05B7C62E-E491-2F46-B3C9-CE6AC607E1BB}" type="pres">
      <dgm:prSet presAssocID="{6505DF84-EADE-3D47-9E15-B96DE3D44751}" presName="rootComposite" presStyleCnt="0"/>
      <dgm:spPr/>
    </dgm:pt>
    <dgm:pt modelId="{BCDC3DDD-9BF9-1D46-9A7A-A93787790950}" type="pres">
      <dgm:prSet presAssocID="{6505DF84-EADE-3D47-9E15-B96DE3D44751}" presName="rootText" presStyleLbl="node2" presStyleIdx="4" presStyleCnt="5">
        <dgm:presLayoutVars>
          <dgm:chPref val="3"/>
        </dgm:presLayoutVars>
      </dgm:prSet>
      <dgm:spPr/>
      <dgm:t>
        <a:bodyPr/>
        <a:lstStyle/>
        <a:p>
          <a:endParaRPr lang="zh-CN" altLang="en-US"/>
        </a:p>
      </dgm:t>
    </dgm:pt>
    <dgm:pt modelId="{8ECE3937-4CE9-254F-AE1C-9AD0D0ADFACA}" type="pres">
      <dgm:prSet presAssocID="{6505DF84-EADE-3D47-9E15-B96DE3D44751}" presName="rootConnector" presStyleLbl="node2" presStyleIdx="4" presStyleCnt="5"/>
      <dgm:spPr/>
      <dgm:t>
        <a:bodyPr/>
        <a:lstStyle/>
        <a:p>
          <a:endParaRPr lang="zh-CN" altLang="en-US"/>
        </a:p>
      </dgm:t>
    </dgm:pt>
    <dgm:pt modelId="{AA381614-C5E0-4447-BEA7-6733E3796CC9}" type="pres">
      <dgm:prSet presAssocID="{6505DF84-EADE-3D47-9E15-B96DE3D44751}" presName="hierChild4" presStyleCnt="0"/>
      <dgm:spPr/>
    </dgm:pt>
    <dgm:pt modelId="{E72B265D-063F-7844-A00E-F3EDAC741C32}" type="pres">
      <dgm:prSet presAssocID="{6505DF84-EADE-3D47-9E15-B96DE3D44751}" presName="hierChild5" presStyleCnt="0"/>
      <dgm:spPr/>
    </dgm:pt>
    <dgm:pt modelId="{492ABDFF-E079-0F40-AA1C-DB0B0D943872}" type="pres">
      <dgm:prSet presAssocID="{DF5A7688-8908-8D45-A582-6967C39DDACB}" presName="hierChild3" presStyleCnt="0"/>
      <dgm:spPr/>
    </dgm:pt>
  </dgm:ptLst>
  <dgm:cxnLst>
    <dgm:cxn modelId="{D09056B9-AAEA-5E4E-ADB7-5BE60B490E8B}" type="presOf" srcId="{9FED56A6-660F-AA4D-8CBE-8F1BA75896AB}" destId="{EA83D1A4-CA43-0340-9E82-36899E2C97E6}" srcOrd="1" destOrd="0" presId="urn:microsoft.com/office/officeart/2009/3/layout/HorizontalOrganizationChart#18"/>
    <dgm:cxn modelId="{F343025B-E4BA-A448-81DE-44FD3BA5075B}" type="presOf" srcId="{7CAE98C8-E67B-0045-95B3-864CAB55404E}" destId="{BD96177B-DDB5-4046-ACCD-0A8E1C8F6D92}" srcOrd="1" destOrd="0" presId="urn:microsoft.com/office/officeart/2009/3/layout/HorizontalOrganizationChart#18"/>
    <dgm:cxn modelId="{95849D7D-ECC6-754A-A878-502D9E4E5BDA}" srcId="{DF5A7688-8908-8D45-A582-6967C39DDACB}" destId="{2C19BE04-5785-1840-B5E6-C06C2A9F9158}" srcOrd="0" destOrd="0" parTransId="{1CA7FE29-B3AD-B049-BE79-41202EF998B7}" sibTransId="{8A0049A2-10FA-5D44-9F35-99C4F6CA3513}"/>
    <dgm:cxn modelId="{4316AFF6-8C6B-F540-908B-8D85013795A0}" type="presOf" srcId="{2C19BE04-5785-1840-B5E6-C06C2A9F9158}" destId="{0B26153E-0AD0-E640-AC8E-1CCFD46B378D}" srcOrd="1" destOrd="0" presId="urn:microsoft.com/office/officeart/2009/3/layout/HorizontalOrganizationChart#18"/>
    <dgm:cxn modelId="{1B17BB3F-3059-644D-9EAC-7EE7343B6C5E}" type="presOf" srcId="{2A43E6A1-D984-8E4D-867E-A0468CA6D7DE}" destId="{EBD8038A-1910-5243-8A12-7A9F12277A19}" srcOrd="1" destOrd="0" presId="urn:microsoft.com/office/officeart/2009/3/layout/HorizontalOrganizationChart#18"/>
    <dgm:cxn modelId="{6738BCD7-D80E-8D49-B430-F30E26288C50}" type="presOf" srcId="{6505DF84-EADE-3D47-9E15-B96DE3D44751}" destId="{BCDC3DDD-9BF9-1D46-9A7A-A93787790950}" srcOrd="0" destOrd="0" presId="urn:microsoft.com/office/officeart/2009/3/layout/HorizontalOrganizationChart#18"/>
    <dgm:cxn modelId="{5AB15FDE-8808-FA45-BE28-11AFB9B60436}" type="presOf" srcId="{9FED56A6-660F-AA4D-8CBE-8F1BA75896AB}" destId="{843F2333-DA6E-6546-A208-4FD744DFE3E6}" srcOrd="0" destOrd="0" presId="urn:microsoft.com/office/officeart/2009/3/layout/HorizontalOrganizationChart#18"/>
    <dgm:cxn modelId="{713E574B-E540-7041-96E4-8147119C0706}" srcId="{5E5DF0E9-D314-D045-8315-BC99D028954B}" destId="{DF5A7688-8908-8D45-A582-6967C39DDACB}" srcOrd="0" destOrd="0" parTransId="{E77FF9DD-48D0-DA4C-B090-7BE820E55618}" sibTransId="{EA2CC9B2-6CFF-E84A-80BA-1161806AC0CC}"/>
    <dgm:cxn modelId="{5A8D72F8-B2E7-514F-B594-A6A586C94336}" type="presOf" srcId="{2C19BE04-5785-1840-B5E6-C06C2A9F9158}" destId="{59CE2EEF-E212-AC43-BE6E-2E92E71800B0}" srcOrd="0" destOrd="0" presId="urn:microsoft.com/office/officeart/2009/3/layout/HorizontalOrganizationChart#18"/>
    <dgm:cxn modelId="{5638C123-57AB-2943-9BF4-6555E99D1397}" srcId="{DF5A7688-8908-8D45-A582-6967C39DDACB}" destId="{9FED56A6-660F-AA4D-8CBE-8F1BA75896AB}" srcOrd="1" destOrd="0" parTransId="{BF234F6A-5DD4-974F-B895-5FF6E38C47AB}" sibTransId="{D170ADC4-038C-7248-B8E7-F3E1AADD1D71}"/>
    <dgm:cxn modelId="{B26737C4-B1B0-6544-B712-D47CAA6541EC}" type="presOf" srcId="{7CAE98C8-E67B-0045-95B3-864CAB55404E}" destId="{91BB0A3E-377D-D645-AFD4-CA7AD948EE58}" srcOrd="0" destOrd="0" presId="urn:microsoft.com/office/officeart/2009/3/layout/HorizontalOrganizationChart#18"/>
    <dgm:cxn modelId="{7C6141DD-C809-694E-95B5-CB6B38C41A29}" type="presOf" srcId="{E965A4F7-137B-424F-A4E1-AF80036A27D4}" destId="{42E847CC-4DF0-4D43-B9FD-01F0EDA9B813}" srcOrd="0" destOrd="0" presId="urn:microsoft.com/office/officeart/2009/3/layout/HorizontalOrganizationChart#18"/>
    <dgm:cxn modelId="{54BC59CA-8798-7241-A2AE-4A3A9742C345}" srcId="{DF5A7688-8908-8D45-A582-6967C39DDACB}" destId="{2A43E6A1-D984-8E4D-867E-A0468CA6D7DE}" srcOrd="3" destOrd="0" parTransId="{B4BE38E1-DED6-564E-9BE5-5A1FDC5C95F6}" sibTransId="{D26C6C3C-2747-E245-B56F-7AFE412F6430}"/>
    <dgm:cxn modelId="{F1DA6282-F7AD-2E4D-A134-49FF937497FB}" srcId="{DF5A7688-8908-8D45-A582-6967C39DDACB}" destId="{7CAE98C8-E67B-0045-95B3-864CAB55404E}" srcOrd="2" destOrd="0" parTransId="{888CE890-2027-ED4C-B78F-B8A2DFFFA9A6}" sibTransId="{D2593DD0-5FAB-8340-B264-21E2B702413B}"/>
    <dgm:cxn modelId="{67346D23-3F06-EC46-BFE0-66E8AED851CE}" type="presOf" srcId="{5E5DF0E9-D314-D045-8315-BC99D028954B}" destId="{CCE6BE52-AAE6-CE48-9BA9-065A01A08FDE}" srcOrd="0" destOrd="0" presId="urn:microsoft.com/office/officeart/2009/3/layout/HorizontalOrganizationChart#18"/>
    <dgm:cxn modelId="{E56DFB0F-4B7D-0143-B7F2-86C1C664C095}" type="presOf" srcId="{2A43E6A1-D984-8E4D-867E-A0468CA6D7DE}" destId="{3EA8EF2D-80E1-714D-BD23-513BC7C3E41C}" srcOrd="0" destOrd="0" presId="urn:microsoft.com/office/officeart/2009/3/layout/HorizontalOrganizationChart#18"/>
    <dgm:cxn modelId="{082CF492-C0A5-F646-B420-64A41CFFB6CF}" srcId="{DF5A7688-8908-8D45-A582-6967C39DDACB}" destId="{6505DF84-EADE-3D47-9E15-B96DE3D44751}" srcOrd="4" destOrd="0" parTransId="{E965A4F7-137B-424F-A4E1-AF80036A27D4}" sibTransId="{E4FEACA0-07ED-804B-A3AB-6E6AD7A60024}"/>
    <dgm:cxn modelId="{5B62E924-E57C-3F4B-BD67-B41D48CE4F9B}" type="presOf" srcId="{DF5A7688-8908-8D45-A582-6967C39DDACB}" destId="{C13B2E76-2912-1F48-A8F4-3F0E95CA64E1}" srcOrd="1" destOrd="0" presId="urn:microsoft.com/office/officeart/2009/3/layout/HorizontalOrganizationChart#18"/>
    <dgm:cxn modelId="{E4FF48CC-4AA3-6B4A-9A4C-55632C30ED4F}" type="presOf" srcId="{DF5A7688-8908-8D45-A582-6967C39DDACB}" destId="{734BF6AC-0F9A-1140-BB50-9F7B82BCE804}" srcOrd="0" destOrd="0" presId="urn:microsoft.com/office/officeart/2009/3/layout/HorizontalOrganizationChart#18"/>
    <dgm:cxn modelId="{7534AC67-B872-D542-9F0D-06CA6878830B}" type="presOf" srcId="{BF234F6A-5DD4-974F-B895-5FF6E38C47AB}" destId="{183DA77A-FC70-3B49-BBF8-579BCD34D36C}" srcOrd="0" destOrd="0" presId="urn:microsoft.com/office/officeart/2009/3/layout/HorizontalOrganizationChart#18"/>
    <dgm:cxn modelId="{7823CDDF-CC67-8A4D-A365-B71DC0DE0058}" type="presOf" srcId="{B4BE38E1-DED6-564E-9BE5-5A1FDC5C95F6}" destId="{78BAE7B5-5AF6-494C-BDBF-046F0A216D47}" srcOrd="0" destOrd="0" presId="urn:microsoft.com/office/officeart/2009/3/layout/HorizontalOrganizationChart#18"/>
    <dgm:cxn modelId="{3F95A196-A366-D548-8B14-67233F9FB980}" type="presOf" srcId="{6505DF84-EADE-3D47-9E15-B96DE3D44751}" destId="{8ECE3937-4CE9-254F-AE1C-9AD0D0ADFACA}" srcOrd="1" destOrd="0" presId="urn:microsoft.com/office/officeart/2009/3/layout/HorizontalOrganizationChart#18"/>
    <dgm:cxn modelId="{245262C0-BF3C-8E41-B9CC-BF77BB2C7279}" type="presOf" srcId="{1CA7FE29-B3AD-B049-BE79-41202EF998B7}" destId="{0DCEBE45-2A09-8E4F-BBDB-E902BCD5E330}" srcOrd="0" destOrd="0" presId="urn:microsoft.com/office/officeart/2009/3/layout/HorizontalOrganizationChart#18"/>
    <dgm:cxn modelId="{3D4EDB03-31A0-6F43-A74B-5EA6E995C020}" type="presOf" srcId="{888CE890-2027-ED4C-B78F-B8A2DFFFA9A6}" destId="{4E37661C-00A5-5341-95B7-F3F3C9AE2C17}" srcOrd="0" destOrd="0" presId="urn:microsoft.com/office/officeart/2009/3/layout/HorizontalOrganizationChart#18"/>
    <dgm:cxn modelId="{3B324301-98F2-AA44-9DCB-00B55212ED97}" type="presParOf" srcId="{CCE6BE52-AAE6-CE48-9BA9-065A01A08FDE}" destId="{D4ABACE8-FF60-B345-A1CF-1E3247CC9320}" srcOrd="0" destOrd="0" presId="urn:microsoft.com/office/officeart/2009/3/layout/HorizontalOrganizationChart#18"/>
    <dgm:cxn modelId="{E2F25C76-3B23-9540-B9A0-9CDBE84A0A2A}" type="presParOf" srcId="{D4ABACE8-FF60-B345-A1CF-1E3247CC9320}" destId="{9A6378BB-BB6A-DB41-8C46-2549F9C416E5}" srcOrd="0" destOrd="0" presId="urn:microsoft.com/office/officeart/2009/3/layout/HorizontalOrganizationChart#18"/>
    <dgm:cxn modelId="{258F130C-3C19-6040-9F38-503ABFFE74C4}" type="presParOf" srcId="{9A6378BB-BB6A-DB41-8C46-2549F9C416E5}" destId="{734BF6AC-0F9A-1140-BB50-9F7B82BCE804}" srcOrd="0" destOrd="0" presId="urn:microsoft.com/office/officeart/2009/3/layout/HorizontalOrganizationChart#18"/>
    <dgm:cxn modelId="{80F017E3-71F2-F143-A05E-EE394A8AD7C0}" type="presParOf" srcId="{9A6378BB-BB6A-DB41-8C46-2549F9C416E5}" destId="{C13B2E76-2912-1F48-A8F4-3F0E95CA64E1}" srcOrd="1" destOrd="0" presId="urn:microsoft.com/office/officeart/2009/3/layout/HorizontalOrganizationChart#18"/>
    <dgm:cxn modelId="{FE07BFEF-1679-FF4D-81C5-8E2CFDEA3E8F}" type="presParOf" srcId="{D4ABACE8-FF60-B345-A1CF-1E3247CC9320}" destId="{33FB0BBB-A986-904C-B4EE-528F202044DF}" srcOrd="1" destOrd="0" presId="urn:microsoft.com/office/officeart/2009/3/layout/HorizontalOrganizationChart#18"/>
    <dgm:cxn modelId="{AC47689E-651D-F949-BE4B-F06E8EE8ADF3}" type="presParOf" srcId="{33FB0BBB-A986-904C-B4EE-528F202044DF}" destId="{0DCEBE45-2A09-8E4F-BBDB-E902BCD5E330}" srcOrd="0" destOrd="0" presId="urn:microsoft.com/office/officeart/2009/3/layout/HorizontalOrganizationChart#18"/>
    <dgm:cxn modelId="{B750E813-4939-4846-9F21-253340758A0E}" type="presParOf" srcId="{33FB0BBB-A986-904C-B4EE-528F202044DF}" destId="{F970F1E3-EE99-3049-AF26-CEE38C2BD4E7}" srcOrd="1" destOrd="0" presId="urn:microsoft.com/office/officeart/2009/3/layout/HorizontalOrganizationChart#18"/>
    <dgm:cxn modelId="{8825F1F8-F70B-0049-862E-543C13DEEBCB}" type="presParOf" srcId="{F970F1E3-EE99-3049-AF26-CEE38C2BD4E7}" destId="{0394BB89-DF35-0B40-9613-69307D606652}" srcOrd="0" destOrd="0" presId="urn:microsoft.com/office/officeart/2009/3/layout/HorizontalOrganizationChart#18"/>
    <dgm:cxn modelId="{7AE3299E-FDA5-6E4E-B360-C80533D8882A}" type="presParOf" srcId="{0394BB89-DF35-0B40-9613-69307D606652}" destId="{59CE2EEF-E212-AC43-BE6E-2E92E71800B0}" srcOrd="0" destOrd="0" presId="urn:microsoft.com/office/officeart/2009/3/layout/HorizontalOrganizationChart#18"/>
    <dgm:cxn modelId="{66C730EF-9F2A-0C48-84A8-C10AA8F03E90}" type="presParOf" srcId="{0394BB89-DF35-0B40-9613-69307D606652}" destId="{0B26153E-0AD0-E640-AC8E-1CCFD46B378D}" srcOrd="1" destOrd="0" presId="urn:microsoft.com/office/officeart/2009/3/layout/HorizontalOrganizationChart#18"/>
    <dgm:cxn modelId="{BC666443-7F11-904D-B700-105BE74EDCDC}" type="presParOf" srcId="{F970F1E3-EE99-3049-AF26-CEE38C2BD4E7}" destId="{6C18DB64-3A84-894C-886A-00D264F0E118}" srcOrd="1" destOrd="0" presId="urn:microsoft.com/office/officeart/2009/3/layout/HorizontalOrganizationChart#18"/>
    <dgm:cxn modelId="{EAB3CAC1-4EEF-4441-8B24-9464F9AC130C}" type="presParOf" srcId="{F970F1E3-EE99-3049-AF26-CEE38C2BD4E7}" destId="{3B701A1E-6704-7C43-A812-D3BB2558B6FB}" srcOrd="2" destOrd="0" presId="urn:microsoft.com/office/officeart/2009/3/layout/HorizontalOrganizationChart#18"/>
    <dgm:cxn modelId="{F6BD617B-F0AF-9042-A9D9-3DF7C9E9FF34}" type="presParOf" srcId="{33FB0BBB-A986-904C-B4EE-528F202044DF}" destId="{183DA77A-FC70-3B49-BBF8-579BCD34D36C}" srcOrd="2" destOrd="0" presId="urn:microsoft.com/office/officeart/2009/3/layout/HorizontalOrganizationChart#18"/>
    <dgm:cxn modelId="{0224D86C-7053-B94D-BC43-9F851259D97E}" type="presParOf" srcId="{33FB0BBB-A986-904C-B4EE-528F202044DF}" destId="{EAD1A2DE-7833-324E-8B20-641E71505014}" srcOrd="3" destOrd="0" presId="urn:microsoft.com/office/officeart/2009/3/layout/HorizontalOrganizationChart#18"/>
    <dgm:cxn modelId="{2A129F53-E638-8B44-AAA2-91F4FCD5D505}" type="presParOf" srcId="{EAD1A2DE-7833-324E-8B20-641E71505014}" destId="{D55696CA-E13D-5240-9920-ECB2F565B226}" srcOrd="0" destOrd="0" presId="urn:microsoft.com/office/officeart/2009/3/layout/HorizontalOrganizationChart#18"/>
    <dgm:cxn modelId="{50BBFE66-3D1B-A647-9B80-D454DE3CD1C0}" type="presParOf" srcId="{D55696CA-E13D-5240-9920-ECB2F565B226}" destId="{843F2333-DA6E-6546-A208-4FD744DFE3E6}" srcOrd="0" destOrd="0" presId="urn:microsoft.com/office/officeart/2009/3/layout/HorizontalOrganizationChart#18"/>
    <dgm:cxn modelId="{64EFD2CB-9AD1-4047-9915-F01A211F0E57}" type="presParOf" srcId="{D55696CA-E13D-5240-9920-ECB2F565B226}" destId="{EA83D1A4-CA43-0340-9E82-36899E2C97E6}" srcOrd="1" destOrd="0" presId="urn:microsoft.com/office/officeart/2009/3/layout/HorizontalOrganizationChart#18"/>
    <dgm:cxn modelId="{185FDEB7-60AC-434D-85C5-616A0527392A}" type="presParOf" srcId="{EAD1A2DE-7833-324E-8B20-641E71505014}" destId="{FEEE6332-A37F-6140-8D9B-CCD23A594FE1}" srcOrd="1" destOrd="0" presId="urn:microsoft.com/office/officeart/2009/3/layout/HorizontalOrganizationChart#18"/>
    <dgm:cxn modelId="{65A80B00-DE67-A64F-9ED0-26AD5803ECDE}" type="presParOf" srcId="{EAD1A2DE-7833-324E-8B20-641E71505014}" destId="{C87A62F3-1AAD-B64B-BFFD-7EBC99F23B59}" srcOrd="2" destOrd="0" presId="urn:microsoft.com/office/officeart/2009/3/layout/HorizontalOrganizationChart#18"/>
    <dgm:cxn modelId="{9C92478E-A95E-4F40-9BB5-026ED83C5525}" type="presParOf" srcId="{33FB0BBB-A986-904C-B4EE-528F202044DF}" destId="{4E37661C-00A5-5341-95B7-F3F3C9AE2C17}" srcOrd="4" destOrd="0" presId="urn:microsoft.com/office/officeart/2009/3/layout/HorizontalOrganizationChart#18"/>
    <dgm:cxn modelId="{95286AC0-748D-4742-9397-4C90FE23A368}" type="presParOf" srcId="{33FB0BBB-A986-904C-B4EE-528F202044DF}" destId="{8F2200B1-7DCF-2F4C-B651-AA219EDA43F3}" srcOrd="5" destOrd="0" presId="urn:microsoft.com/office/officeart/2009/3/layout/HorizontalOrganizationChart#18"/>
    <dgm:cxn modelId="{1649F363-5016-744E-9CFC-DD4A22FA3566}" type="presParOf" srcId="{8F2200B1-7DCF-2F4C-B651-AA219EDA43F3}" destId="{4D631C6E-DDF5-1B45-9F33-816E0ECB2D5A}" srcOrd="0" destOrd="0" presId="urn:microsoft.com/office/officeart/2009/3/layout/HorizontalOrganizationChart#18"/>
    <dgm:cxn modelId="{D58C7E5D-8465-BD43-A9EC-4A28DC205D88}" type="presParOf" srcId="{4D631C6E-DDF5-1B45-9F33-816E0ECB2D5A}" destId="{91BB0A3E-377D-D645-AFD4-CA7AD948EE58}" srcOrd="0" destOrd="0" presId="urn:microsoft.com/office/officeart/2009/3/layout/HorizontalOrganizationChart#18"/>
    <dgm:cxn modelId="{6F06D656-220E-BA4E-9AF4-929B5785B36F}" type="presParOf" srcId="{4D631C6E-DDF5-1B45-9F33-816E0ECB2D5A}" destId="{BD96177B-DDB5-4046-ACCD-0A8E1C8F6D92}" srcOrd="1" destOrd="0" presId="urn:microsoft.com/office/officeart/2009/3/layout/HorizontalOrganizationChart#18"/>
    <dgm:cxn modelId="{F7F4EF85-52B9-6047-9134-B56717D4E58A}" type="presParOf" srcId="{8F2200B1-7DCF-2F4C-B651-AA219EDA43F3}" destId="{F326DB1D-2604-1442-B3C0-8122D73D5C8F}" srcOrd="1" destOrd="0" presId="urn:microsoft.com/office/officeart/2009/3/layout/HorizontalOrganizationChart#18"/>
    <dgm:cxn modelId="{53718046-DF20-6843-9D8C-51EC509B268B}" type="presParOf" srcId="{8F2200B1-7DCF-2F4C-B651-AA219EDA43F3}" destId="{11948B3B-B628-D743-8E88-43019AF5981C}" srcOrd="2" destOrd="0" presId="urn:microsoft.com/office/officeart/2009/3/layout/HorizontalOrganizationChart#18"/>
    <dgm:cxn modelId="{C3C1C976-8D7E-4246-8253-49F33BDFB764}" type="presParOf" srcId="{33FB0BBB-A986-904C-B4EE-528F202044DF}" destId="{78BAE7B5-5AF6-494C-BDBF-046F0A216D47}" srcOrd="6" destOrd="0" presId="urn:microsoft.com/office/officeart/2009/3/layout/HorizontalOrganizationChart#18"/>
    <dgm:cxn modelId="{B232D6F1-7066-6846-BFE1-5590B1DC8569}" type="presParOf" srcId="{33FB0BBB-A986-904C-B4EE-528F202044DF}" destId="{BB915E0B-FE23-3145-B008-9A3822C2E646}" srcOrd="7" destOrd="0" presId="urn:microsoft.com/office/officeart/2009/3/layout/HorizontalOrganizationChart#18"/>
    <dgm:cxn modelId="{8EE3C8CC-C4F8-1E4D-86BF-A11C90F518A1}" type="presParOf" srcId="{BB915E0B-FE23-3145-B008-9A3822C2E646}" destId="{19B9D227-F991-2C4F-99A2-9308539C54A5}" srcOrd="0" destOrd="0" presId="urn:microsoft.com/office/officeart/2009/3/layout/HorizontalOrganizationChart#18"/>
    <dgm:cxn modelId="{6E1ED681-86AD-4E46-80B1-310D675601D2}" type="presParOf" srcId="{19B9D227-F991-2C4F-99A2-9308539C54A5}" destId="{3EA8EF2D-80E1-714D-BD23-513BC7C3E41C}" srcOrd="0" destOrd="0" presId="urn:microsoft.com/office/officeart/2009/3/layout/HorizontalOrganizationChart#18"/>
    <dgm:cxn modelId="{2DE2FC37-F727-C347-AC71-E86BFDDE8FC3}" type="presParOf" srcId="{19B9D227-F991-2C4F-99A2-9308539C54A5}" destId="{EBD8038A-1910-5243-8A12-7A9F12277A19}" srcOrd="1" destOrd="0" presId="urn:microsoft.com/office/officeart/2009/3/layout/HorizontalOrganizationChart#18"/>
    <dgm:cxn modelId="{1069C1C9-F37A-974E-9914-8FDCA7E35826}" type="presParOf" srcId="{BB915E0B-FE23-3145-B008-9A3822C2E646}" destId="{A55DCD8D-02D9-BF44-83A5-7BF143625378}" srcOrd="1" destOrd="0" presId="urn:microsoft.com/office/officeart/2009/3/layout/HorizontalOrganizationChart#18"/>
    <dgm:cxn modelId="{61958781-DEC7-9343-BFFD-417122EFA917}" type="presParOf" srcId="{BB915E0B-FE23-3145-B008-9A3822C2E646}" destId="{F3907B06-5CF1-194B-867F-F1B67325BDF3}" srcOrd="2" destOrd="0" presId="urn:microsoft.com/office/officeart/2009/3/layout/HorizontalOrganizationChart#18"/>
    <dgm:cxn modelId="{A32089E4-EB79-D24E-8322-9913CDC9A8B7}" type="presParOf" srcId="{33FB0BBB-A986-904C-B4EE-528F202044DF}" destId="{42E847CC-4DF0-4D43-B9FD-01F0EDA9B813}" srcOrd="8" destOrd="0" presId="urn:microsoft.com/office/officeart/2009/3/layout/HorizontalOrganizationChart#18"/>
    <dgm:cxn modelId="{B6BD21D9-3BCE-CB4C-857D-D629F15A390D}" type="presParOf" srcId="{33FB0BBB-A986-904C-B4EE-528F202044DF}" destId="{06DB49D0-515E-D147-A4E8-C1947C060966}" srcOrd="9" destOrd="0" presId="urn:microsoft.com/office/officeart/2009/3/layout/HorizontalOrganizationChart#18"/>
    <dgm:cxn modelId="{7C69E118-E0F0-F04F-9E78-6021095243A0}" type="presParOf" srcId="{06DB49D0-515E-D147-A4E8-C1947C060966}" destId="{05B7C62E-E491-2F46-B3C9-CE6AC607E1BB}" srcOrd="0" destOrd="0" presId="urn:microsoft.com/office/officeart/2009/3/layout/HorizontalOrganizationChart#18"/>
    <dgm:cxn modelId="{80152E3E-5F06-394F-9153-1D6D4224CF64}" type="presParOf" srcId="{05B7C62E-E491-2F46-B3C9-CE6AC607E1BB}" destId="{BCDC3DDD-9BF9-1D46-9A7A-A93787790950}" srcOrd="0" destOrd="0" presId="urn:microsoft.com/office/officeart/2009/3/layout/HorizontalOrganizationChart#18"/>
    <dgm:cxn modelId="{58160930-617F-B847-ACC2-48C44A62ED26}" type="presParOf" srcId="{05B7C62E-E491-2F46-B3C9-CE6AC607E1BB}" destId="{8ECE3937-4CE9-254F-AE1C-9AD0D0ADFACA}" srcOrd="1" destOrd="0" presId="urn:microsoft.com/office/officeart/2009/3/layout/HorizontalOrganizationChart#18"/>
    <dgm:cxn modelId="{89F789E3-783C-6740-92A0-3A2686968360}" type="presParOf" srcId="{06DB49D0-515E-D147-A4E8-C1947C060966}" destId="{AA381614-C5E0-4447-BEA7-6733E3796CC9}" srcOrd="1" destOrd="0" presId="urn:microsoft.com/office/officeart/2009/3/layout/HorizontalOrganizationChart#18"/>
    <dgm:cxn modelId="{30610A7A-9894-344A-897A-1D3FE5FA35A6}" type="presParOf" srcId="{06DB49D0-515E-D147-A4E8-C1947C060966}" destId="{E72B265D-063F-7844-A00E-F3EDAC741C32}" srcOrd="2" destOrd="0" presId="urn:microsoft.com/office/officeart/2009/3/layout/HorizontalOrganizationChart#18"/>
    <dgm:cxn modelId="{37DD9C86-DEDA-6E4A-8037-727176753067}" type="presParOf" srcId="{D4ABACE8-FF60-B345-A1CF-1E3247CC9320}" destId="{492ABDFF-E079-0F40-AA1C-DB0B0D943872}" srcOrd="2" destOrd="0" presId="urn:microsoft.com/office/officeart/2009/3/layout/HorizontalOrganizationChart#1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10B463-A3F1-F44E-80DD-A49507A37337}" type="doc">
      <dgm:prSet loTypeId="urn:microsoft.com/office/officeart/2009/3/layout/HorizontalOrganizationChart#19" loCatId="hierarchy" qsTypeId="urn:microsoft.com/office/officeart/2005/8/quickstyle/simple1#11" qsCatId="simple" csTypeId="urn:microsoft.com/office/officeart/2005/8/colors/accent0_1#19" csCatId="mainScheme" phldr="1"/>
      <dgm:spPr/>
      <dgm:t>
        <a:bodyPr/>
        <a:lstStyle/>
        <a:p>
          <a:endParaRPr lang="zh-CN" altLang="en-US"/>
        </a:p>
      </dgm:t>
    </dgm:pt>
    <dgm:pt modelId="{2B21AB4D-B584-8D4D-AA05-88AE4D236E62}">
      <dgm:prSet custT="1"/>
      <dgm:spPr/>
      <dgm:t>
        <a:bodyPr/>
        <a:lstStyle/>
        <a:p>
          <a:pPr rtl="0">
            <a:lnSpc>
              <a:spcPct val="100000"/>
            </a:lnSpc>
          </a:pPr>
          <a:r>
            <a:rPr lang="zh-CN" altLang="en-US" sz="2400" b="0" i="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09E20C79-3C3D-7641-8E97-A123E65686EF}" type="par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6F6E7C1-5766-9D4A-8965-915B504CA5AD}" type="sib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764C5D3-EB14-5C4A-943B-8161CEDB67FC}">
      <dgm:prSet custT="1"/>
      <dgm:spPr>
        <a:solidFill>
          <a:srgbClr val="FF0000"/>
        </a:solidFill>
      </dgm:spPr>
      <dgm:t>
        <a:bodyPr/>
        <a:lstStyle/>
        <a:p>
          <a:pPr rtl="0"/>
          <a:r>
            <a:rPr lang="zh-CN" altLang="en-US" sz="2400" b="0" i="0" smtClean="0">
              <a:solidFill>
                <a:schemeClr val="bg1"/>
              </a:solidFill>
              <a:latin typeface="微软雅黑" panose="020B0503020204020204" charset="-122"/>
              <a:ea typeface="微软雅黑" panose="020B0503020204020204" charset="-122"/>
              <a:cs typeface="微软雅黑" panose="020B0503020204020204" charset="-122"/>
            </a:rPr>
            <a:t>法国文学 </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dgm:t>
    </dgm:pt>
    <dgm:pt modelId="{7876DE78-F6B4-7046-8544-69E8A7C4CFA9}" type="par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DD116362-CD63-6E4C-8D07-952F9CE21E92}" type="sib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9D82D8FE-A4EC-2445-B866-F719DCB84CE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英国文学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CC03653-29C4-DD45-8464-8366A07672ED}" type="par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2F356D0-7B79-FB46-9851-E9D7FAE9DB2E}" type="sib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49C36D2-8360-E947-B36F-258E1BDE4A9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俄国文学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E5F8177-66A6-8244-A628-3B65EDA3EFEB}" type="par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9B5957E-E376-514B-B88E-7F5FB40B993C}" type="sib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37DA45E-8535-8744-A35A-2B9FEF87BC4A}">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其他国家文学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BF201376-3A28-5846-AD7C-6CCA213066DE}" type="par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43FB21E2-84A0-604B-9FCB-89CD6606D105}" type="sib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0F02ECA-0455-7448-A2F5-E0061652A3F0}" type="pres">
      <dgm:prSet presAssocID="{0710B463-A3F1-F44E-80DD-A49507A37337}" presName="hierChild1" presStyleCnt="0">
        <dgm:presLayoutVars>
          <dgm:orgChart val="1"/>
          <dgm:chPref val="1"/>
          <dgm:dir/>
          <dgm:animOne val="branch"/>
          <dgm:animLvl val="lvl"/>
          <dgm:resizeHandles/>
        </dgm:presLayoutVars>
      </dgm:prSet>
      <dgm:spPr/>
      <dgm:t>
        <a:bodyPr/>
        <a:lstStyle/>
        <a:p>
          <a:endParaRPr lang="zh-CN" altLang="en-US"/>
        </a:p>
      </dgm:t>
    </dgm:pt>
    <dgm:pt modelId="{8E32D03E-597E-9643-8E2A-DCA195BAF22D}" type="pres">
      <dgm:prSet presAssocID="{2B21AB4D-B584-8D4D-AA05-88AE4D236E62}" presName="hierRoot1" presStyleCnt="0">
        <dgm:presLayoutVars>
          <dgm:hierBranch val="init"/>
        </dgm:presLayoutVars>
      </dgm:prSet>
      <dgm:spPr/>
    </dgm:pt>
    <dgm:pt modelId="{DD60082C-67A9-7D41-A697-FA7CAA4B0A20}" type="pres">
      <dgm:prSet presAssocID="{2B21AB4D-B584-8D4D-AA05-88AE4D236E62}" presName="rootComposite1" presStyleCnt="0"/>
      <dgm:spPr/>
    </dgm:pt>
    <dgm:pt modelId="{B3C05305-0D9C-C949-8FD6-1669AF8968EC}" type="pres">
      <dgm:prSet presAssocID="{2B21AB4D-B584-8D4D-AA05-88AE4D236E62}" presName="rootText1" presStyleLbl="node0" presStyleIdx="0" presStyleCnt="1" custScaleX="129607" custScaleY="124891">
        <dgm:presLayoutVars>
          <dgm:chPref val="3"/>
        </dgm:presLayoutVars>
      </dgm:prSet>
      <dgm:spPr/>
      <dgm:t>
        <a:bodyPr/>
        <a:lstStyle/>
        <a:p>
          <a:endParaRPr lang="zh-CN" altLang="en-US"/>
        </a:p>
      </dgm:t>
    </dgm:pt>
    <dgm:pt modelId="{BEAEEADF-0AC8-2245-BDB4-02AFCC1A3556}" type="pres">
      <dgm:prSet presAssocID="{2B21AB4D-B584-8D4D-AA05-88AE4D236E62}" presName="rootConnector1" presStyleLbl="node1" presStyleIdx="0" presStyleCnt="0"/>
      <dgm:spPr/>
      <dgm:t>
        <a:bodyPr/>
        <a:lstStyle/>
        <a:p>
          <a:endParaRPr lang="zh-CN" altLang="en-US"/>
        </a:p>
      </dgm:t>
    </dgm:pt>
    <dgm:pt modelId="{56CD119A-12F0-A146-A6F6-EA5A833A88EF}" type="pres">
      <dgm:prSet presAssocID="{2B21AB4D-B584-8D4D-AA05-88AE4D236E62}" presName="hierChild2" presStyleCnt="0"/>
      <dgm:spPr/>
    </dgm:pt>
    <dgm:pt modelId="{856B0E0B-9A10-FC4E-B107-8EE03807ADD5}" type="pres">
      <dgm:prSet presAssocID="{7876DE78-F6B4-7046-8544-69E8A7C4CFA9}" presName="Name64" presStyleLbl="parChTrans1D2" presStyleIdx="0" presStyleCnt="4"/>
      <dgm:spPr/>
      <dgm:t>
        <a:bodyPr/>
        <a:lstStyle/>
        <a:p>
          <a:endParaRPr lang="zh-CN" altLang="en-US"/>
        </a:p>
      </dgm:t>
    </dgm:pt>
    <dgm:pt modelId="{2187B6BE-19DB-444D-BF9C-7982A3721F23}" type="pres">
      <dgm:prSet presAssocID="{A764C5D3-EB14-5C4A-943B-8161CEDB67FC}" presName="hierRoot2" presStyleCnt="0">
        <dgm:presLayoutVars>
          <dgm:hierBranch val="init"/>
        </dgm:presLayoutVars>
      </dgm:prSet>
      <dgm:spPr/>
    </dgm:pt>
    <dgm:pt modelId="{6BF21EAB-EE4A-8A4E-A87A-44A062B66F6D}" type="pres">
      <dgm:prSet presAssocID="{A764C5D3-EB14-5C4A-943B-8161CEDB67FC}" presName="rootComposite" presStyleCnt="0"/>
      <dgm:spPr/>
    </dgm:pt>
    <dgm:pt modelId="{C5070CE2-6C63-0B47-B1E3-368B9EB8B4BA}" type="pres">
      <dgm:prSet presAssocID="{A764C5D3-EB14-5C4A-943B-8161CEDB67FC}" presName="rootText" presStyleLbl="node2" presStyleIdx="0" presStyleCnt="4">
        <dgm:presLayoutVars>
          <dgm:chPref val="3"/>
        </dgm:presLayoutVars>
      </dgm:prSet>
      <dgm:spPr/>
      <dgm:t>
        <a:bodyPr/>
        <a:lstStyle/>
        <a:p>
          <a:endParaRPr lang="zh-CN" altLang="en-US"/>
        </a:p>
      </dgm:t>
    </dgm:pt>
    <dgm:pt modelId="{06EE977F-5278-884E-9BA7-8BA1102AF23F}" type="pres">
      <dgm:prSet presAssocID="{A764C5D3-EB14-5C4A-943B-8161CEDB67FC}" presName="rootConnector" presStyleLbl="node2" presStyleIdx="0" presStyleCnt="4"/>
      <dgm:spPr/>
      <dgm:t>
        <a:bodyPr/>
        <a:lstStyle/>
        <a:p>
          <a:endParaRPr lang="zh-CN" altLang="en-US"/>
        </a:p>
      </dgm:t>
    </dgm:pt>
    <dgm:pt modelId="{EE8DC2D8-73E2-784E-B960-0902EA622C5B}" type="pres">
      <dgm:prSet presAssocID="{A764C5D3-EB14-5C4A-943B-8161CEDB67FC}" presName="hierChild4" presStyleCnt="0"/>
      <dgm:spPr/>
    </dgm:pt>
    <dgm:pt modelId="{4A44138C-1AAC-EF4E-902B-538523192DEE}" type="pres">
      <dgm:prSet presAssocID="{A764C5D3-EB14-5C4A-943B-8161CEDB67FC}" presName="hierChild5" presStyleCnt="0"/>
      <dgm:spPr/>
    </dgm:pt>
    <dgm:pt modelId="{64DA93DF-D916-9848-B646-950490513EEB}" type="pres">
      <dgm:prSet presAssocID="{DCC03653-29C4-DD45-8464-8366A07672ED}" presName="Name64" presStyleLbl="parChTrans1D2" presStyleIdx="1" presStyleCnt="4"/>
      <dgm:spPr/>
      <dgm:t>
        <a:bodyPr/>
        <a:lstStyle/>
        <a:p>
          <a:endParaRPr lang="zh-CN" altLang="en-US"/>
        </a:p>
      </dgm:t>
    </dgm:pt>
    <dgm:pt modelId="{DEFE26D0-0B6F-304D-8C16-D16E5A76AD37}" type="pres">
      <dgm:prSet presAssocID="{9D82D8FE-A4EC-2445-B866-F719DCB84CE1}" presName="hierRoot2" presStyleCnt="0">
        <dgm:presLayoutVars>
          <dgm:hierBranch val="init"/>
        </dgm:presLayoutVars>
      </dgm:prSet>
      <dgm:spPr/>
    </dgm:pt>
    <dgm:pt modelId="{DA8AC52F-6588-0C46-A1C8-28171736A567}" type="pres">
      <dgm:prSet presAssocID="{9D82D8FE-A4EC-2445-B866-F719DCB84CE1}" presName="rootComposite" presStyleCnt="0"/>
      <dgm:spPr/>
    </dgm:pt>
    <dgm:pt modelId="{9C132126-4194-5B41-BF20-10CAB46F18B5}" type="pres">
      <dgm:prSet presAssocID="{9D82D8FE-A4EC-2445-B866-F719DCB84CE1}" presName="rootText" presStyleLbl="node2" presStyleIdx="1" presStyleCnt="4">
        <dgm:presLayoutVars>
          <dgm:chPref val="3"/>
        </dgm:presLayoutVars>
      </dgm:prSet>
      <dgm:spPr/>
      <dgm:t>
        <a:bodyPr/>
        <a:lstStyle/>
        <a:p>
          <a:endParaRPr lang="zh-CN" altLang="en-US"/>
        </a:p>
      </dgm:t>
    </dgm:pt>
    <dgm:pt modelId="{1ECA35DD-E464-9A48-97B9-4A307A9FB2E6}" type="pres">
      <dgm:prSet presAssocID="{9D82D8FE-A4EC-2445-B866-F719DCB84CE1}" presName="rootConnector" presStyleLbl="node2" presStyleIdx="1" presStyleCnt="4"/>
      <dgm:spPr/>
      <dgm:t>
        <a:bodyPr/>
        <a:lstStyle/>
        <a:p>
          <a:endParaRPr lang="zh-CN" altLang="en-US"/>
        </a:p>
      </dgm:t>
    </dgm:pt>
    <dgm:pt modelId="{BE253904-DDF6-2B43-B6E9-DA2D4FD50DBC}" type="pres">
      <dgm:prSet presAssocID="{9D82D8FE-A4EC-2445-B866-F719DCB84CE1}" presName="hierChild4" presStyleCnt="0"/>
      <dgm:spPr/>
    </dgm:pt>
    <dgm:pt modelId="{839FA5D9-C92B-8A47-8227-3832B8278617}" type="pres">
      <dgm:prSet presAssocID="{9D82D8FE-A4EC-2445-B866-F719DCB84CE1}" presName="hierChild5" presStyleCnt="0"/>
      <dgm:spPr/>
    </dgm:pt>
    <dgm:pt modelId="{E9BF7201-745F-8D4B-9368-A89E9C319EB3}" type="pres">
      <dgm:prSet presAssocID="{DE5F8177-66A6-8244-A628-3B65EDA3EFEB}" presName="Name64" presStyleLbl="parChTrans1D2" presStyleIdx="2" presStyleCnt="4"/>
      <dgm:spPr/>
      <dgm:t>
        <a:bodyPr/>
        <a:lstStyle/>
        <a:p>
          <a:endParaRPr lang="zh-CN" altLang="en-US"/>
        </a:p>
      </dgm:t>
    </dgm:pt>
    <dgm:pt modelId="{784B6A47-1817-BE47-AFD8-11401949411C}" type="pres">
      <dgm:prSet presAssocID="{249C36D2-8360-E947-B36F-258E1BDE4A91}" presName="hierRoot2" presStyleCnt="0">
        <dgm:presLayoutVars>
          <dgm:hierBranch val="init"/>
        </dgm:presLayoutVars>
      </dgm:prSet>
      <dgm:spPr/>
    </dgm:pt>
    <dgm:pt modelId="{A3ADDF09-2877-B54F-96FD-48D32A698021}" type="pres">
      <dgm:prSet presAssocID="{249C36D2-8360-E947-B36F-258E1BDE4A91}" presName="rootComposite" presStyleCnt="0"/>
      <dgm:spPr/>
    </dgm:pt>
    <dgm:pt modelId="{58EA4D46-CEAE-3944-8BB2-DC323BA132A4}" type="pres">
      <dgm:prSet presAssocID="{249C36D2-8360-E947-B36F-258E1BDE4A91}" presName="rootText" presStyleLbl="node2" presStyleIdx="2" presStyleCnt="4">
        <dgm:presLayoutVars>
          <dgm:chPref val="3"/>
        </dgm:presLayoutVars>
      </dgm:prSet>
      <dgm:spPr/>
      <dgm:t>
        <a:bodyPr/>
        <a:lstStyle/>
        <a:p>
          <a:endParaRPr lang="zh-CN" altLang="en-US"/>
        </a:p>
      </dgm:t>
    </dgm:pt>
    <dgm:pt modelId="{4839FEAD-9235-0240-A5C2-22E5F8A1044E}" type="pres">
      <dgm:prSet presAssocID="{249C36D2-8360-E947-B36F-258E1BDE4A91}" presName="rootConnector" presStyleLbl="node2" presStyleIdx="2" presStyleCnt="4"/>
      <dgm:spPr/>
      <dgm:t>
        <a:bodyPr/>
        <a:lstStyle/>
        <a:p>
          <a:endParaRPr lang="zh-CN" altLang="en-US"/>
        </a:p>
      </dgm:t>
    </dgm:pt>
    <dgm:pt modelId="{0649002E-8211-A64B-B618-3CA3835D7884}" type="pres">
      <dgm:prSet presAssocID="{249C36D2-8360-E947-B36F-258E1BDE4A91}" presName="hierChild4" presStyleCnt="0"/>
      <dgm:spPr/>
    </dgm:pt>
    <dgm:pt modelId="{10F612FE-C409-7746-A105-B4F15C7663D1}" type="pres">
      <dgm:prSet presAssocID="{249C36D2-8360-E947-B36F-258E1BDE4A91}" presName="hierChild5" presStyleCnt="0"/>
      <dgm:spPr/>
    </dgm:pt>
    <dgm:pt modelId="{0D8F2A30-25A5-AF44-A7A8-4DBB34464193}" type="pres">
      <dgm:prSet presAssocID="{BF201376-3A28-5846-AD7C-6CCA213066DE}" presName="Name64" presStyleLbl="parChTrans1D2" presStyleIdx="3" presStyleCnt="4"/>
      <dgm:spPr/>
      <dgm:t>
        <a:bodyPr/>
        <a:lstStyle/>
        <a:p>
          <a:endParaRPr lang="zh-CN" altLang="en-US"/>
        </a:p>
      </dgm:t>
    </dgm:pt>
    <dgm:pt modelId="{FC27FD3B-0541-A843-ACF9-4BAF6B2B5969}" type="pres">
      <dgm:prSet presAssocID="{737DA45E-8535-8744-A35A-2B9FEF87BC4A}" presName="hierRoot2" presStyleCnt="0">
        <dgm:presLayoutVars>
          <dgm:hierBranch val="init"/>
        </dgm:presLayoutVars>
      </dgm:prSet>
      <dgm:spPr/>
    </dgm:pt>
    <dgm:pt modelId="{29681E8B-EBB9-2F46-AB5E-55DD5FB09194}" type="pres">
      <dgm:prSet presAssocID="{737DA45E-8535-8744-A35A-2B9FEF87BC4A}" presName="rootComposite" presStyleCnt="0"/>
      <dgm:spPr/>
    </dgm:pt>
    <dgm:pt modelId="{DE8AAF5B-4373-844D-8EE9-D7512BF22563}" type="pres">
      <dgm:prSet presAssocID="{737DA45E-8535-8744-A35A-2B9FEF87BC4A}" presName="rootText" presStyleLbl="node2" presStyleIdx="3" presStyleCnt="4">
        <dgm:presLayoutVars>
          <dgm:chPref val="3"/>
        </dgm:presLayoutVars>
      </dgm:prSet>
      <dgm:spPr/>
      <dgm:t>
        <a:bodyPr/>
        <a:lstStyle/>
        <a:p>
          <a:endParaRPr lang="zh-CN" altLang="en-US"/>
        </a:p>
      </dgm:t>
    </dgm:pt>
    <dgm:pt modelId="{C1B84072-ED19-A34E-82EC-59D64F8370F7}" type="pres">
      <dgm:prSet presAssocID="{737DA45E-8535-8744-A35A-2B9FEF87BC4A}" presName="rootConnector" presStyleLbl="node2" presStyleIdx="3" presStyleCnt="4"/>
      <dgm:spPr/>
      <dgm:t>
        <a:bodyPr/>
        <a:lstStyle/>
        <a:p>
          <a:endParaRPr lang="zh-CN" altLang="en-US"/>
        </a:p>
      </dgm:t>
    </dgm:pt>
    <dgm:pt modelId="{18AB0C64-C7A9-9241-AC90-58BE7AB672A6}" type="pres">
      <dgm:prSet presAssocID="{737DA45E-8535-8744-A35A-2B9FEF87BC4A}" presName="hierChild4" presStyleCnt="0"/>
      <dgm:spPr/>
    </dgm:pt>
    <dgm:pt modelId="{E3E39268-6ED2-6842-9B88-0D4E38232447}" type="pres">
      <dgm:prSet presAssocID="{737DA45E-8535-8744-A35A-2B9FEF87BC4A}" presName="hierChild5" presStyleCnt="0"/>
      <dgm:spPr/>
    </dgm:pt>
    <dgm:pt modelId="{22B92831-AC39-9B41-BF30-C6AAB4FFAA46}" type="pres">
      <dgm:prSet presAssocID="{2B21AB4D-B584-8D4D-AA05-88AE4D236E62}" presName="hierChild3" presStyleCnt="0"/>
      <dgm:spPr/>
    </dgm:pt>
  </dgm:ptLst>
  <dgm:cxnLst>
    <dgm:cxn modelId="{672E8449-4F31-0B49-8934-97BCFAB86901}" srcId="{0710B463-A3F1-F44E-80DD-A49507A37337}" destId="{2B21AB4D-B584-8D4D-AA05-88AE4D236E62}" srcOrd="0" destOrd="0" parTransId="{09E20C79-3C3D-7641-8E97-A123E65686EF}" sibTransId="{76F6E7C1-5766-9D4A-8965-915B504CA5AD}"/>
    <dgm:cxn modelId="{272D6A0E-2BAF-9648-AC59-8A7B64390309}" type="presOf" srcId="{9D82D8FE-A4EC-2445-B866-F719DCB84CE1}" destId="{9C132126-4194-5B41-BF20-10CAB46F18B5}" srcOrd="0" destOrd="0" presId="urn:microsoft.com/office/officeart/2009/3/layout/HorizontalOrganizationChart#19"/>
    <dgm:cxn modelId="{C6EF6A0D-F1CA-AD47-A527-47FF3190FA3F}" type="presOf" srcId="{737DA45E-8535-8744-A35A-2B9FEF87BC4A}" destId="{DE8AAF5B-4373-844D-8EE9-D7512BF22563}" srcOrd="0" destOrd="0" presId="urn:microsoft.com/office/officeart/2009/3/layout/HorizontalOrganizationChart#19"/>
    <dgm:cxn modelId="{7633DD3E-48A3-9E43-97C5-202C3F5DAD44}" srcId="{2B21AB4D-B584-8D4D-AA05-88AE4D236E62}" destId="{9D82D8FE-A4EC-2445-B866-F719DCB84CE1}" srcOrd="1" destOrd="0" parTransId="{DCC03653-29C4-DD45-8464-8366A07672ED}" sibTransId="{72F356D0-7B79-FB46-9851-E9D7FAE9DB2E}"/>
    <dgm:cxn modelId="{27D9E7A8-8738-8548-9F08-322E0AAA48A2}" srcId="{2B21AB4D-B584-8D4D-AA05-88AE4D236E62}" destId="{A764C5D3-EB14-5C4A-943B-8161CEDB67FC}" srcOrd="0" destOrd="0" parTransId="{7876DE78-F6B4-7046-8544-69E8A7C4CFA9}" sibTransId="{DD116362-CD63-6E4C-8D07-952F9CE21E92}"/>
    <dgm:cxn modelId="{076C94AB-BB18-484A-9E86-D522ABAA3AD9}" type="presOf" srcId="{DE5F8177-66A6-8244-A628-3B65EDA3EFEB}" destId="{E9BF7201-745F-8D4B-9368-A89E9C319EB3}" srcOrd="0" destOrd="0" presId="urn:microsoft.com/office/officeart/2009/3/layout/HorizontalOrganizationChart#19"/>
    <dgm:cxn modelId="{4B9E6293-F88E-8C42-80A5-2D95A56EE857}" type="presOf" srcId="{A764C5D3-EB14-5C4A-943B-8161CEDB67FC}" destId="{C5070CE2-6C63-0B47-B1E3-368B9EB8B4BA}" srcOrd="0" destOrd="0" presId="urn:microsoft.com/office/officeart/2009/3/layout/HorizontalOrganizationChart#19"/>
    <dgm:cxn modelId="{6BCF720C-D684-FA45-84FD-04817993F0A7}" type="presOf" srcId="{249C36D2-8360-E947-B36F-258E1BDE4A91}" destId="{4839FEAD-9235-0240-A5C2-22E5F8A1044E}" srcOrd="1" destOrd="0" presId="urn:microsoft.com/office/officeart/2009/3/layout/HorizontalOrganizationChart#19"/>
    <dgm:cxn modelId="{C71EC871-1118-F049-BB29-846214FE360D}" type="presOf" srcId="{DCC03653-29C4-DD45-8464-8366A07672ED}" destId="{64DA93DF-D916-9848-B646-950490513EEB}" srcOrd="0" destOrd="0" presId="urn:microsoft.com/office/officeart/2009/3/layout/HorizontalOrganizationChart#19"/>
    <dgm:cxn modelId="{F2DE363A-9A14-7544-A4D2-B2CFE6BA9DE0}" type="presOf" srcId="{9D82D8FE-A4EC-2445-B866-F719DCB84CE1}" destId="{1ECA35DD-E464-9A48-97B9-4A307A9FB2E6}" srcOrd="1" destOrd="0" presId="urn:microsoft.com/office/officeart/2009/3/layout/HorizontalOrganizationChart#19"/>
    <dgm:cxn modelId="{0A93503A-4E88-7F43-9D17-D64D61E2E9F8}" type="presOf" srcId="{0710B463-A3F1-F44E-80DD-A49507A37337}" destId="{A0F02ECA-0455-7448-A2F5-E0061652A3F0}" srcOrd="0" destOrd="0" presId="urn:microsoft.com/office/officeart/2009/3/layout/HorizontalOrganizationChart#19"/>
    <dgm:cxn modelId="{A0C49E46-5A1D-0D46-BD40-65DDB7F73B6A}" type="presOf" srcId="{2B21AB4D-B584-8D4D-AA05-88AE4D236E62}" destId="{BEAEEADF-0AC8-2245-BDB4-02AFCC1A3556}" srcOrd="1" destOrd="0" presId="urn:microsoft.com/office/officeart/2009/3/layout/HorizontalOrganizationChart#19"/>
    <dgm:cxn modelId="{A69C0ED4-0E22-244D-9A71-816EE158954A}" type="presOf" srcId="{737DA45E-8535-8744-A35A-2B9FEF87BC4A}" destId="{C1B84072-ED19-A34E-82EC-59D64F8370F7}" srcOrd="1" destOrd="0" presId="urn:microsoft.com/office/officeart/2009/3/layout/HorizontalOrganizationChart#19"/>
    <dgm:cxn modelId="{6B39893F-5FD9-914B-BB21-E72E4170A525}" type="presOf" srcId="{A764C5D3-EB14-5C4A-943B-8161CEDB67FC}" destId="{06EE977F-5278-884E-9BA7-8BA1102AF23F}" srcOrd="1" destOrd="0" presId="urn:microsoft.com/office/officeart/2009/3/layout/HorizontalOrganizationChart#19"/>
    <dgm:cxn modelId="{9E672A85-FCBE-6245-879F-3D1EE51C28A6}" type="presOf" srcId="{249C36D2-8360-E947-B36F-258E1BDE4A91}" destId="{58EA4D46-CEAE-3944-8BB2-DC323BA132A4}" srcOrd="0" destOrd="0" presId="urn:microsoft.com/office/officeart/2009/3/layout/HorizontalOrganizationChart#19"/>
    <dgm:cxn modelId="{32BFDB0E-84D1-F44F-9135-CBD7AAA54AE6}" type="presOf" srcId="{2B21AB4D-B584-8D4D-AA05-88AE4D236E62}" destId="{B3C05305-0D9C-C949-8FD6-1669AF8968EC}" srcOrd="0" destOrd="0" presId="urn:microsoft.com/office/officeart/2009/3/layout/HorizontalOrganizationChart#19"/>
    <dgm:cxn modelId="{3B16A033-F058-224B-8CA4-240DF3B8D0E9}" type="presOf" srcId="{7876DE78-F6B4-7046-8544-69E8A7C4CFA9}" destId="{856B0E0B-9A10-FC4E-B107-8EE03807ADD5}" srcOrd="0" destOrd="0" presId="urn:microsoft.com/office/officeart/2009/3/layout/HorizontalOrganizationChart#19"/>
    <dgm:cxn modelId="{49C8446D-469C-D943-AEF7-3AAE2FA17F96}" srcId="{2B21AB4D-B584-8D4D-AA05-88AE4D236E62}" destId="{737DA45E-8535-8744-A35A-2B9FEF87BC4A}" srcOrd="3" destOrd="0" parTransId="{BF201376-3A28-5846-AD7C-6CCA213066DE}" sibTransId="{43FB21E2-84A0-604B-9FCB-89CD6606D105}"/>
    <dgm:cxn modelId="{C1E9BC2B-7386-EA4A-905F-52F8D4F9E451}" srcId="{2B21AB4D-B584-8D4D-AA05-88AE4D236E62}" destId="{249C36D2-8360-E947-B36F-258E1BDE4A91}" srcOrd="2" destOrd="0" parTransId="{DE5F8177-66A6-8244-A628-3B65EDA3EFEB}" sibTransId="{29B5957E-E376-514B-B88E-7F5FB40B993C}"/>
    <dgm:cxn modelId="{8D661537-3CCF-D449-A6EB-2294B7F4E723}" type="presOf" srcId="{BF201376-3A28-5846-AD7C-6CCA213066DE}" destId="{0D8F2A30-25A5-AF44-A7A8-4DBB34464193}" srcOrd="0" destOrd="0" presId="urn:microsoft.com/office/officeart/2009/3/layout/HorizontalOrganizationChart#19"/>
    <dgm:cxn modelId="{5A8D5569-9E61-0146-BB14-CF475CE8A8FB}" type="presParOf" srcId="{A0F02ECA-0455-7448-A2F5-E0061652A3F0}" destId="{8E32D03E-597E-9643-8E2A-DCA195BAF22D}" srcOrd="0" destOrd="0" presId="urn:microsoft.com/office/officeart/2009/3/layout/HorizontalOrganizationChart#19"/>
    <dgm:cxn modelId="{B7BB7494-53E4-0D4D-90AF-4D01DDCD60FD}" type="presParOf" srcId="{8E32D03E-597E-9643-8E2A-DCA195BAF22D}" destId="{DD60082C-67A9-7D41-A697-FA7CAA4B0A20}" srcOrd="0" destOrd="0" presId="urn:microsoft.com/office/officeart/2009/3/layout/HorizontalOrganizationChart#19"/>
    <dgm:cxn modelId="{C2570A3E-B306-384D-9FDE-F0D3CBCAD02D}" type="presParOf" srcId="{DD60082C-67A9-7D41-A697-FA7CAA4B0A20}" destId="{B3C05305-0D9C-C949-8FD6-1669AF8968EC}" srcOrd="0" destOrd="0" presId="urn:microsoft.com/office/officeart/2009/3/layout/HorizontalOrganizationChart#19"/>
    <dgm:cxn modelId="{400999DC-E8A0-404D-BA08-5A624B755093}" type="presParOf" srcId="{DD60082C-67A9-7D41-A697-FA7CAA4B0A20}" destId="{BEAEEADF-0AC8-2245-BDB4-02AFCC1A3556}" srcOrd="1" destOrd="0" presId="urn:microsoft.com/office/officeart/2009/3/layout/HorizontalOrganizationChart#19"/>
    <dgm:cxn modelId="{6D4D13D4-13A4-BD47-8615-42E4ED4ED42C}" type="presParOf" srcId="{8E32D03E-597E-9643-8E2A-DCA195BAF22D}" destId="{56CD119A-12F0-A146-A6F6-EA5A833A88EF}" srcOrd="1" destOrd="0" presId="urn:microsoft.com/office/officeart/2009/3/layout/HorizontalOrganizationChart#19"/>
    <dgm:cxn modelId="{204FC11F-7A3B-E54E-B0D2-5E3FD9EE9F3F}" type="presParOf" srcId="{56CD119A-12F0-A146-A6F6-EA5A833A88EF}" destId="{856B0E0B-9A10-FC4E-B107-8EE03807ADD5}" srcOrd="0" destOrd="0" presId="urn:microsoft.com/office/officeart/2009/3/layout/HorizontalOrganizationChart#19"/>
    <dgm:cxn modelId="{98379A9F-CEE7-2840-A227-B468C0211FA9}" type="presParOf" srcId="{56CD119A-12F0-A146-A6F6-EA5A833A88EF}" destId="{2187B6BE-19DB-444D-BF9C-7982A3721F23}" srcOrd="1" destOrd="0" presId="urn:microsoft.com/office/officeart/2009/3/layout/HorizontalOrganizationChart#19"/>
    <dgm:cxn modelId="{04F7CB7A-F2C5-7C43-8764-53F6C4A9B17B}" type="presParOf" srcId="{2187B6BE-19DB-444D-BF9C-7982A3721F23}" destId="{6BF21EAB-EE4A-8A4E-A87A-44A062B66F6D}" srcOrd="0" destOrd="0" presId="urn:microsoft.com/office/officeart/2009/3/layout/HorizontalOrganizationChart#19"/>
    <dgm:cxn modelId="{6D20A791-ED46-794F-BE24-2AA5506E63FA}" type="presParOf" srcId="{6BF21EAB-EE4A-8A4E-A87A-44A062B66F6D}" destId="{C5070CE2-6C63-0B47-B1E3-368B9EB8B4BA}" srcOrd="0" destOrd="0" presId="urn:microsoft.com/office/officeart/2009/3/layout/HorizontalOrganizationChart#19"/>
    <dgm:cxn modelId="{01F7E171-8BF5-4849-855F-1A917708960F}" type="presParOf" srcId="{6BF21EAB-EE4A-8A4E-A87A-44A062B66F6D}" destId="{06EE977F-5278-884E-9BA7-8BA1102AF23F}" srcOrd="1" destOrd="0" presId="urn:microsoft.com/office/officeart/2009/3/layout/HorizontalOrganizationChart#19"/>
    <dgm:cxn modelId="{D0F7CE86-BE43-4947-A9CE-D36752A08BD4}" type="presParOf" srcId="{2187B6BE-19DB-444D-BF9C-7982A3721F23}" destId="{EE8DC2D8-73E2-784E-B960-0902EA622C5B}" srcOrd="1" destOrd="0" presId="urn:microsoft.com/office/officeart/2009/3/layout/HorizontalOrganizationChart#19"/>
    <dgm:cxn modelId="{3AC27F70-CF1B-E84B-ADFC-35C3A1838B31}" type="presParOf" srcId="{2187B6BE-19DB-444D-BF9C-7982A3721F23}" destId="{4A44138C-1AAC-EF4E-902B-538523192DEE}" srcOrd="2" destOrd="0" presId="urn:microsoft.com/office/officeart/2009/3/layout/HorizontalOrganizationChart#19"/>
    <dgm:cxn modelId="{56BD5301-C3DD-4949-9524-34497DBA42F1}" type="presParOf" srcId="{56CD119A-12F0-A146-A6F6-EA5A833A88EF}" destId="{64DA93DF-D916-9848-B646-950490513EEB}" srcOrd="2" destOrd="0" presId="urn:microsoft.com/office/officeart/2009/3/layout/HorizontalOrganizationChart#19"/>
    <dgm:cxn modelId="{3BAD7C7D-64ED-8A48-BDC5-14534A96AC0C}" type="presParOf" srcId="{56CD119A-12F0-A146-A6F6-EA5A833A88EF}" destId="{DEFE26D0-0B6F-304D-8C16-D16E5A76AD37}" srcOrd="3" destOrd="0" presId="urn:microsoft.com/office/officeart/2009/3/layout/HorizontalOrganizationChart#19"/>
    <dgm:cxn modelId="{60ADC8B8-620E-F941-B2DE-EE71D4229931}" type="presParOf" srcId="{DEFE26D0-0B6F-304D-8C16-D16E5A76AD37}" destId="{DA8AC52F-6588-0C46-A1C8-28171736A567}" srcOrd="0" destOrd="0" presId="urn:microsoft.com/office/officeart/2009/3/layout/HorizontalOrganizationChart#19"/>
    <dgm:cxn modelId="{B98A09FE-17F5-FB4A-A943-BACF803A4383}" type="presParOf" srcId="{DA8AC52F-6588-0C46-A1C8-28171736A567}" destId="{9C132126-4194-5B41-BF20-10CAB46F18B5}" srcOrd="0" destOrd="0" presId="urn:microsoft.com/office/officeart/2009/3/layout/HorizontalOrganizationChart#19"/>
    <dgm:cxn modelId="{7ED5182B-71D2-7C4F-BED8-7A03D6DAE1E5}" type="presParOf" srcId="{DA8AC52F-6588-0C46-A1C8-28171736A567}" destId="{1ECA35DD-E464-9A48-97B9-4A307A9FB2E6}" srcOrd="1" destOrd="0" presId="urn:microsoft.com/office/officeart/2009/3/layout/HorizontalOrganizationChart#19"/>
    <dgm:cxn modelId="{EE060213-9C18-4E40-9661-13C029FE56A6}" type="presParOf" srcId="{DEFE26D0-0B6F-304D-8C16-D16E5A76AD37}" destId="{BE253904-DDF6-2B43-B6E9-DA2D4FD50DBC}" srcOrd="1" destOrd="0" presId="urn:microsoft.com/office/officeart/2009/3/layout/HorizontalOrganizationChart#19"/>
    <dgm:cxn modelId="{6D3C826C-EAA1-0045-A7C2-51FA147442BE}" type="presParOf" srcId="{DEFE26D0-0B6F-304D-8C16-D16E5A76AD37}" destId="{839FA5D9-C92B-8A47-8227-3832B8278617}" srcOrd="2" destOrd="0" presId="urn:microsoft.com/office/officeart/2009/3/layout/HorizontalOrganizationChart#19"/>
    <dgm:cxn modelId="{39988153-7CCB-EF48-A494-290EB7280B08}" type="presParOf" srcId="{56CD119A-12F0-A146-A6F6-EA5A833A88EF}" destId="{E9BF7201-745F-8D4B-9368-A89E9C319EB3}" srcOrd="4" destOrd="0" presId="urn:microsoft.com/office/officeart/2009/3/layout/HorizontalOrganizationChart#19"/>
    <dgm:cxn modelId="{429C40AC-1B6F-4A42-8D22-6348C256C7B9}" type="presParOf" srcId="{56CD119A-12F0-A146-A6F6-EA5A833A88EF}" destId="{784B6A47-1817-BE47-AFD8-11401949411C}" srcOrd="5" destOrd="0" presId="urn:microsoft.com/office/officeart/2009/3/layout/HorizontalOrganizationChart#19"/>
    <dgm:cxn modelId="{8511934F-EB21-7A44-85DF-D8F7F61D21F8}" type="presParOf" srcId="{784B6A47-1817-BE47-AFD8-11401949411C}" destId="{A3ADDF09-2877-B54F-96FD-48D32A698021}" srcOrd="0" destOrd="0" presId="urn:microsoft.com/office/officeart/2009/3/layout/HorizontalOrganizationChart#19"/>
    <dgm:cxn modelId="{5130B82D-1036-4445-A786-7A6A2C3638D4}" type="presParOf" srcId="{A3ADDF09-2877-B54F-96FD-48D32A698021}" destId="{58EA4D46-CEAE-3944-8BB2-DC323BA132A4}" srcOrd="0" destOrd="0" presId="urn:microsoft.com/office/officeart/2009/3/layout/HorizontalOrganizationChart#19"/>
    <dgm:cxn modelId="{0D698654-EFEF-7C45-9656-5E4812EF1DB2}" type="presParOf" srcId="{A3ADDF09-2877-B54F-96FD-48D32A698021}" destId="{4839FEAD-9235-0240-A5C2-22E5F8A1044E}" srcOrd="1" destOrd="0" presId="urn:microsoft.com/office/officeart/2009/3/layout/HorizontalOrganizationChart#19"/>
    <dgm:cxn modelId="{6B676669-6608-014E-B720-ED9A7FFE9129}" type="presParOf" srcId="{784B6A47-1817-BE47-AFD8-11401949411C}" destId="{0649002E-8211-A64B-B618-3CA3835D7884}" srcOrd="1" destOrd="0" presId="urn:microsoft.com/office/officeart/2009/3/layout/HorizontalOrganizationChart#19"/>
    <dgm:cxn modelId="{FAB5FAF4-1DE1-1140-91F2-19218527D60B}" type="presParOf" srcId="{784B6A47-1817-BE47-AFD8-11401949411C}" destId="{10F612FE-C409-7746-A105-B4F15C7663D1}" srcOrd="2" destOrd="0" presId="urn:microsoft.com/office/officeart/2009/3/layout/HorizontalOrganizationChart#19"/>
    <dgm:cxn modelId="{9F1ACBF1-2F08-BA42-9322-9FA698BDB5AE}" type="presParOf" srcId="{56CD119A-12F0-A146-A6F6-EA5A833A88EF}" destId="{0D8F2A30-25A5-AF44-A7A8-4DBB34464193}" srcOrd="6" destOrd="0" presId="urn:microsoft.com/office/officeart/2009/3/layout/HorizontalOrganizationChart#19"/>
    <dgm:cxn modelId="{D3B9BE26-6F21-164B-9270-69CB99758A08}" type="presParOf" srcId="{56CD119A-12F0-A146-A6F6-EA5A833A88EF}" destId="{FC27FD3B-0541-A843-ACF9-4BAF6B2B5969}" srcOrd="7" destOrd="0" presId="urn:microsoft.com/office/officeart/2009/3/layout/HorizontalOrganizationChart#19"/>
    <dgm:cxn modelId="{62804DC5-3960-9845-9776-10794A8F8463}" type="presParOf" srcId="{FC27FD3B-0541-A843-ACF9-4BAF6B2B5969}" destId="{29681E8B-EBB9-2F46-AB5E-55DD5FB09194}" srcOrd="0" destOrd="0" presId="urn:microsoft.com/office/officeart/2009/3/layout/HorizontalOrganizationChart#19"/>
    <dgm:cxn modelId="{374F574F-8805-0843-B824-18F0EFA89C97}" type="presParOf" srcId="{29681E8B-EBB9-2F46-AB5E-55DD5FB09194}" destId="{DE8AAF5B-4373-844D-8EE9-D7512BF22563}" srcOrd="0" destOrd="0" presId="urn:microsoft.com/office/officeart/2009/3/layout/HorizontalOrganizationChart#19"/>
    <dgm:cxn modelId="{38E75630-2F0D-E044-B28B-95429A026300}" type="presParOf" srcId="{29681E8B-EBB9-2F46-AB5E-55DD5FB09194}" destId="{C1B84072-ED19-A34E-82EC-59D64F8370F7}" srcOrd="1" destOrd="0" presId="urn:microsoft.com/office/officeart/2009/3/layout/HorizontalOrganizationChart#19"/>
    <dgm:cxn modelId="{D82E01CA-7BBF-3D44-89AC-828D9FD77C88}" type="presParOf" srcId="{FC27FD3B-0541-A843-ACF9-4BAF6B2B5969}" destId="{18AB0C64-C7A9-9241-AC90-58BE7AB672A6}" srcOrd="1" destOrd="0" presId="urn:microsoft.com/office/officeart/2009/3/layout/HorizontalOrganizationChart#19"/>
    <dgm:cxn modelId="{F1777CDC-8192-3544-A298-CAF1B3CA6688}" type="presParOf" srcId="{FC27FD3B-0541-A843-ACF9-4BAF6B2B5969}" destId="{E3E39268-6ED2-6842-9B88-0D4E38232447}" srcOrd="2" destOrd="0" presId="urn:microsoft.com/office/officeart/2009/3/layout/HorizontalOrganizationChart#19"/>
    <dgm:cxn modelId="{783EAB21-50B4-CF4E-8881-04B059408CAB}" type="presParOf" srcId="{8E32D03E-597E-9643-8E2A-DCA195BAF22D}" destId="{22B92831-AC39-9B41-BF30-C6AAB4FFAA46}" srcOrd="2" destOrd="0" presId="urn:microsoft.com/office/officeart/2009/3/layout/HorizontalOrganizationChart#1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10B463-A3F1-F44E-80DD-A49507A37337}" type="doc">
      <dgm:prSet loTypeId="urn:microsoft.com/office/officeart/2009/3/layout/HorizontalOrganizationChart#20" loCatId="hierarchy" qsTypeId="urn:microsoft.com/office/officeart/2005/8/quickstyle/simple1#13" qsCatId="simple" csTypeId="urn:microsoft.com/office/officeart/2005/8/colors/accent0_1#20" csCatId="mainScheme" phldr="1"/>
      <dgm:spPr/>
      <dgm:t>
        <a:bodyPr/>
        <a:lstStyle/>
        <a:p>
          <a:endParaRPr lang="zh-CN" altLang="en-US"/>
        </a:p>
      </dgm:t>
    </dgm:pt>
    <dgm:pt modelId="{2B21AB4D-B584-8D4D-AA05-88AE4D236E62}">
      <dgm:prSet custT="1"/>
      <dgm:spPr/>
      <dgm:t>
        <a:bodyPr/>
        <a:lstStyle/>
        <a:p>
          <a:pPr rtl="0">
            <a:lnSpc>
              <a:spcPct val="100000"/>
            </a:lnSpc>
          </a:pPr>
          <a:r>
            <a:rPr lang="zh-CN" altLang="en-US" sz="2400" b="0" i="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09E20C79-3C3D-7641-8E97-A123E65686EF}" type="par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6F6E7C1-5766-9D4A-8965-915B504CA5AD}" type="sib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764C5D3-EB14-5C4A-943B-8161CEDB67FC}">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法国文学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7876DE78-F6B4-7046-8544-69E8A7C4CFA9}" type="par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DD116362-CD63-6E4C-8D07-952F9CE21E92}" type="sib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9D82D8FE-A4EC-2445-B866-F719DCB84CE1}">
      <dgm:prSet custT="1"/>
      <dgm:spPr>
        <a:solidFill>
          <a:srgbClr val="FF0000"/>
        </a:solidFill>
      </dgm:spPr>
      <dgm:t>
        <a:bodyPr/>
        <a:lstStyle/>
        <a:p>
          <a:pPr rtl="0"/>
          <a:r>
            <a:rPr lang="zh-CN" altLang="en-US" sz="2400" b="0" i="0" smtClean="0">
              <a:solidFill>
                <a:schemeClr val="bg1"/>
              </a:solidFill>
              <a:latin typeface="微软雅黑" panose="020B0503020204020204" charset="-122"/>
              <a:ea typeface="微软雅黑" panose="020B0503020204020204" charset="-122"/>
              <a:cs typeface="微软雅黑" panose="020B0503020204020204" charset="-122"/>
            </a:rPr>
            <a:t>英国文学 </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dgm:t>
    </dgm:pt>
    <dgm:pt modelId="{DCC03653-29C4-DD45-8464-8366A07672ED}" type="par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2F356D0-7B79-FB46-9851-E9D7FAE9DB2E}" type="sib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49C36D2-8360-E947-B36F-258E1BDE4A9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俄国文学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E5F8177-66A6-8244-A628-3B65EDA3EFEB}" type="par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9B5957E-E376-514B-B88E-7F5FB40B993C}" type="sib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37DA45E-8535-8744-A35A-2B9FEF87BC4A}">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其他国家文学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BF201376-3A28-5846-AD7C-6CCA213066DE}" type="par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43FB21E2-84A0-604B-9FCB-89CD6606D105}" type="sib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0F02ECA-0455-7448-A2F5-E0061652A3F0}" type="pres">
      <dgm:prSet presAssocID="{0710B463-A3F1-F44E-80DD-A49507A37337}" presName="hierChild1" presStyleCnt="0">
        <dgm:presLayoutVars>
          <dgm:orgChart val="1"/>
          <dgm:chPref val="1"/>
          <dgm:dir/>
          <dgm:animOne val="branch"/>
          <dgm:animLvl val="lvl"/>
          <dgm:resizeHandles/>
        </dgm:presLayoutVars>
      </dgm:prSet>
      <dgm:spPr/>
      <dgm:t>
        <a:bodyPr/>
        <a:lstStyle/>
        <a:p>
          <a:endParaRPr lang="zh-CN" altLang="en-US"/>
        </a:p>
      </dgm:t>
    </dgm:pt>
    <dgm:pt modelId="{8E32D03E-597E-9643-8E2A-DCA195BAF22D}" type="pres">
      <dgm:prSet presAssocID="{2B21AB4D-B584-8D4D-AA05-88AE4D236E62}" presName="hierRoot1" presStyleCnt="0">
        <dgm:presLayoutVars>
          <dgm:hierBranch val="init"/>
        </dgm:presLayoutVars>
      </dgm:prSet>
      <dgm:spPr/>
    </dgm:pt>
    <dgm:pt modelId="{DD60082C-67A9-7D41-A697-FA7CAA4B0A20}" type="pres">
      <dgm:prSet presAssocID="{2B21AB4D-B584-8D4D-AA05-88AE4D236E62}" presName="rootComposite1" presStyleCnt="0"/>
      <dgm:spPr/>
    </dgm:pt>
    <dgm:pt modelId="{B3C05305-0D9C-C949-8FD6-1669AF8968EC}" type="pres">
      <dgm:prSet presAssocID="{2B21AB4D-B584-8D4D-AA05-88AE4D236E62}" presName="rootText1" presStyleLbl="node0" presStyleIdx="0" presStyleCnt="1" custScaleX="129607" custScaleY="124891">
        <dgm:presLayoutVars>
          <dgm:chPref val="3"/>
        </dgm:presLayoutVars>
      </dgm:prSet>
      <dgm:spPr/>
      <dgm:t>
        <a:bodyPr/>
        <a:lstStyle/>
        <a:p>
          <a:endParaRPr lang="zh-CN" altLang="en-US"/>
        </a:p>
      </dgm:t>
    </dgm:pt>
    <dgm:pt modelId="{BEAEEADF-0AC8-2245-BDB4-02AFCC1A3556}" type="pres">
      <dgm:prSet presAssocID="{2B21AB4D-B584-8D4D-AA05-88AE4D236E62}" presName="rootConnector1" presStyleLbl="node1" presStyleIdx="0" presStyleCnt="0"/>
      <dgm:spPr/>
      <dgm:t>
        <a:bodyPr/>
        <a:lstStyle/>
        <a:p>
          <a:endParaRPr lang="zh-CN" altLang="en-US"/>
        </a:p>
      </dgm:t>
    </dgm:pt>
    <dgm:pt modelId="{56CD119A-12F0-A146-A6F6-EA5A833A88EF}" type="pres">
      <dgm:prSet presAssocID="{2B21AB4D-B584-8D4D-AA05-88AE4D236E62}" presName="hierChild2" presStyleCnt="0"/>
      <dgm:spPr/>
    </dgm:pt>
    <dgm:pt modelId="{856B0E0B-9A10-FC4E-B107-8EE03807ADD5}" type="pres">
      <dgm:prSet presAssocID="{7876DE78-F6B4-7046-8544-69E8A7C4CFA9}" presName="Name64" presStyleLbl="parChTrans1D2" presStyleIdx="0" presStyleCnt="4"/>
      <dgm:spPr/>
      <dgm:t>
        <a:bodyPr/>
        <a:lstStyle/>
        <a:p>
          <a:endParaRPr lang="zh-CN" altLang="en-US"/>
        </a:p>
      </dgm:t>
    </dgm:pt>
    <dgm:pt modelId="{2187B6BE-19DB-444D-BF9C-7982A3721F23}" type="pres">
      <dgm:prSet presAssocID="{A764C5D3-EB14-5C4A-943B-8161CEDB67FC}" presName="hierRoot2" presStyleCnt="0">
        <dgm:presLayoutVars>
          <dgm:hierBranch val="init"/>
        </dgm:presLayoutVars>
      </dgm:prSet>
      <dgm:spPr/>
    </dgm:pt>
    <dgm:pt modelId="{6BF21EAB-EE4A-8A4E-A87A-44A062B66F6D}" type="pres">
      <dgm:prSet presAssocID="{A764C5D3-EB14-5C4A-943B-8161CEDB67FC}" presName="rootComposite" presStyleCnt="0"/>
      <dgm:spPr/>
    </dgm:pt>
    <dgm:pt modelId="{C5070CE2-6C63-0B47-B1E3-368B9EB8B4BA}" type="pres">
      <dgm:prSet presAssocID="{A764C5D3-EB14-5C4A-943B-8161CEDB67FC}" presName="rootText" presStyleLbl="node2" presStyleIdx="0" presStyleCnt="4">
        <dgm:presLayoutVars>
          <dgm:chPref val="3"/>
        </dgm:presLayoutVars>
      </dgm:prSet>
      <dgm:spPr/>
      <dgm:t>
        <a:bodyPr/>
        <a:lstStyle/>
        <a:p>
          <a:endParaRPr lang="zh-CN" altLang="en-US"/>
        </a:p>
      </dgm:t>
    </dgm:pt>
    <dgm:pt modelId="{06EE977F-5278-884E-9BA7-8BA1102AF23F}" type="pres">
      <dgm:prSet presAssocID="{A764C5D3-EB14-5C4A-943B-8161CEDB67FC}" presName="rootConnector" presStyleLbl="node2" presStyleIdx="0" presStyleCnt="4"/>
      <dgm:spPr/>
      <dgm:t>
        <a:bodyPr/>
        <a:lstStyle/>
        <a:p>
          <a:endParaRPr lang="zh-CN" altLang="en-US"/>
        </a:p>
      </dgm:t>
    </dgm:pt>
    <dgm:pt modelId="{EE8DC2D8-73E2-784E-B960-0902EA622C5B}" type="pres">
      <dgm:prSet presAssocID="{A764C5D3-EB14-5C4A-943B-8161CEDB67FC}" presName="hierChild4" presStyleCnt="0"/>
      <dgm:spPr/>
    </dgm:pt>
    <dgm:pt modelId="{4A44138C-1AAC-EF4E-902B-538523192DEE}" type="pres">
      <dgm:prSet presAssocID="{A764C5D3-EB14-5C4A-943B-8161CEDB67FC}" presName="hierChild5" presStyleCnt="0"/>
      <dgm:spPr/>
    </dgm:pt>
    <dgm:pt modelId="{64DA93DF-D916-9848-B646-950490513EEB}" type="pres">
      <dgm:prSet presAssocID="{DCC03653-29C4-DD45-8464-8366A07672ED}" presName="Name64" presStyleLbl="parChTrans1D2" presStyleIdx="1" presStyleCnt="4"/>
      <dgm:spPr/>
      <dgm:t>
        <a:bodyPr/>
        <a:lstStyle/>
        <a:p>
          <a:endParaRPr lang="zh-CN" altLang="en-US"/>
        </a:p>
      </dgm:t>
    </dgm:pt>
    <dgm:pt modelId="{DEFE26D0-0B6F-304D-8C16-D16E5A76AD37}" type="pres">
      <dgm:prSet presAssocID="{9D82D8FE-A4EC-2445-B866-F719DCB84CE1}" presName="hierRoot2" presStyleCnt="0">
        <dgm:presLayoutVars>
          <dgm:hierBranch val="init"/>
        </dgm:presLayoutVars>
      </dgm:prSet>
      <dgm:spPr/>
    </dgm:pt>
    <dgm:pt modelId="{DA8AC52F-6588-0C46-A1C8-28171736A567}" type="pres">
      <dgm:prSet presAssocID="{9D82D8FE-A4EC-2445-B866-F719DCB84CE1}" presName="rootComposite" presStyleCnt="0"/>
      <dgm:spPr/>
    </dgm:pt>
    <dgm:pt modelId="{9C132126-4194-5B41-BF20-10CAB46F18B5}" type="pres">
      <dgm:prSet presAssocID="{9D82D8FE-A4EC-2445-B866-F719DCB84CE1}" presName="rootText" presStyleLbl="node2" presStyleIdx="1" presStyleCnt="4">
        <dgm:presLayoutVars>
          <dgm:chPref val="3"/>
        </dgm:presLayoutVars>
      </dgm:prSet>
      <dgm:spPr/>
      <dgm:t>
        <a:bodyPr/>
        <a:lstStyle/>
        <a:p>
          <a:endParaRPr lang="zh-CN" altLang="en-US"/>
        </a:p>
      </dgm:t>
    </dgm:pt>
    <dgm:pt modelId="{1ECA35DD-E464-9A48-97B9-4A307A9FB2E6}" type="pres">
      <dgm:prSet presAssocID="{9D82D8FE-A4EC-2445-B866-F719DCB84CE1}" presName="rootConnector" presStyleLbl="node2" presStyleIdx="1" presStyleCnt="4"/>
      <dgm:spPr/>
      <dgm:t>
        <a:bodyPr/>
        <a:lstStyle/>
        <a:p>
          <a:endParaRPr lang="zh-CN" altLang="en-US"/>
        </a:p>
      </dgm:t>
    </dgm:pt>
    <dgm:pt modelId="{BE253904-DDF6-2B43-B6E9-DA2D4FD50DBC}" type="pres">
      <dgm:prSet presAssocID="{9D82D8FE-A4EC-2445-B866-F719DCB84CE1}" presName="hierChild4" presStyleCnt="0"/>
      <dgm:spPr/>
    </dgm:pt>
    <dgm:pt modelId="{839FA5D9-C92B-8A47-8227-3832B8278617}" type="pres">
      <dgm:prSet presAssocID="{9D82D8FE-A4EC-2445-B866-F719DCB84CE1}" presName="hierChild5" presStyleCnt="0"/>
      <dgm:spPr/>
    </dgm:pt>
    <dgm:pt modelId="{E9BF7201-745F-8D4B-9368-A89E9C319EB3}" type="pres">
      <dgm:prSet presAssocID="{DE5F8177-66A6-8244-A628-3B65EDA3EFEB}" presName="Name64" presStyleLbl="parChTrans1D2" presStyleIdx="2" presStyleCnt="4"/>
      <dgm:spPr/>
      <dgm:t>
        <a:bodyPr/>
        <a:lstStyle/>
        <a:p>
          <a:endParaRPr lang="zh-CN" altLang="en-US"/>
        </a:p>
      </dgm:t>
    </dgm:pt>
    <dgm:pt modelId="{784B6A47-1817-BE47-AFD8-11401949411C}" type="pres">
      <dgm:prSet presAssocID="{249C36D2-8360-E947-B36F-258E1BDE4A91}" presName="hierRoot2" presStyleCnt="0">
        <dgm:presLayoutVars>
          <dgm:hierBranch val="init"/>
        </dgm:presLayoutVars>
      </dgm:prSet>
      <dgm:spPr/>
    </dgm:pt>
    <dgm:pt modelId="{A3ADDF09-2877-B54F-96FD-48D32A698021}" type="pres">
      <dgm:prSet presAssocID="{249C36D2-8360-E947-B36F-258E1BDE4A91}" presName="rootComposite" presStyleCnt="0"/>
      <dgm:spPr/>
    </dgm:pt>
    <dgm:pt modelId="{58EA4D46-CEAE-3944-8BB2-DC323BA132A4}" type="pres">
      <dgm:prSet presAssocID="{249C36D2-8360-E947-B36F-258E1BDE4A91}" presName="rootText" presStyleLbl="node2" presStyleIdx="2" presStyleCnt="4">
        <dgm:presLayoutVars>
          <dgm:chPref val="3"/>
        </dgm:presLayoutVars>
      </dgm:prSet>
      <dgm:spPr/>
      <dgm:t>
        <a:bodyPr/>
        <a:lstStyle/>
        <a:p>
          <a:endParaRPr lang="zh-CN" altLang="en-US"/>
        </a:p>
      </dgm:t>
    </dgm:pt>
    <dgm:pt modelId="{4839FEAD-9235-0240-A5C2-22E5F8A1044E}" type="pres">
      <dgm:prSet presAssocID="{249C36D2-8360-E947-B36F-258E1BDE4A91}" presName="rootConnector" presStyleLbl="node2" presStyleIdx="2" presStyleCnt="4"/>
      <dgm:spPr/>
      <dgm:t>
        <a:bodyPr/>
        <a:lstStyle/>
        <a:p>
          <a:endParaRPr lang="zh-CN" altLang="en-US"/>
        </a:p>
      </dgm:t>
    </dgm:pt>
    <dgm:pt modelId="{0649002E-8211-A64B-B618-3CA3835D7884}" type="pres">
      <dgm:prSet presAssocID="{249C36D2-8360-E947-B36F-258E1BDE4A91}" presName="hierChild4" presStyleCnt="0"/>
      <dgm:spPr/>
    </dgm:pt>
    <dgm:pt modelId="{10F612FE-C409-7746-A105-B4F15C7663D1}" type="pres">
      <dgm:prSet presAssocID="{249C36D2-8360-E947-B36F-258E1BDE4A91}" presName="hierChild5" presStyleCnt="0"/>
      <dgm:spPr/>
    </dgm:pt>
    <dgm:pt modelId="{0D8F2A30-25A5-AF44-A7A8-4DBB34464193}" type="pres">
      <dgm:prSet presAssocID="{BF201376-3A28-5846-AD7C-6CCA213066DE}" presName="Name64" presStyleLbl="parChTrans1D2" presStyleIdx="3" presStyleCnt="4"/>
      <dgm:spPr/>
      <dgm:t>
        <a:bodyPr/>
        <a:lstStyle/>
        <a:p>
          <a:endParaRPr lang="zh-CN" altLang="en-US"/>
        </a:p>
      </dgm:t>
    </dgm:pt>
    <dgm:pt modelId="{FC27FD3B-0541-A843-ACF9-4BAF6B2B5969}" type="pres">
      <dgm:prSet presAssocID="{737DA45E-8535-8744-A35A-2B9FEF87BC4A}" presName="hierRoot2" presStyleCnt="0">
        <dgm:presLayoutVars>
          <dgm:hierBranch val="init"/>
        </dgm:presLayoutVars>
      </dgm:prSet>
      <dgm:spPr/>
    </dgm:pt>
    <dgm:pt modelId="{29681E8B-EBB9-2F46-AB5E-55DD5FB09194}" type="pres">
      <dgm:prSet presAssocID="{737DA45E-8535-8744-A35A-2B9FEF87BC4A}" presName="rootComposite" presStyleCnt="0"/>
      <dgm:spPr/>
    </dgm:pt>
    <dgm:pt modelId="{DE8AAF5B-4373-844D-8EE9-D7512BF22563}" type="pres">
      <dgm:prSet presAssocID="{737DA45E-8535-8744-A35A-2B9FEF87BC4A}" presName="rootText" presStyleLbl="node2" presStyleIdx="3" presStyleCnt="4">
        <dgm:presLayoutVars>
          <dgm:chPref val="3"/>
        </dgm:presLayoutVars>
      </dgm:prSet>
      <dgm:spPr/>
      <dgm:t>
        <a:bodyPr/>
        <a:lstStyle/>
        <a:p>
          <a:endParaRPr lang="zh-CN" altLang="en-US"/>
        </a:p>
      </dgm:t>
    </dgm:pt>
    <dgm:pt modelId="{C1B84072-ED19-A34E-82EC-59D64F8370F7}" type="pres">
      <dgm:prSet presAssocID="{737DA45E-8535-8744-A35A-2B9FEF87BC4A}" presName="rootConnector" presStyleLbl="node2" presStyleIdx="3" presStyleCnt="4"/>
      <dgm:spPr/>
      <dgm:t>
        <a:bodyPr/>
        <a:lstStyle/>
        <a:p>
          <a:endParaRPr lang="zh-CN" altLang="en-US"/>
        </a:p>
      </dgm:t>
    </dgm:pt>
    <dgm:pt modelId="{18AB0C64-C7A9-9241-AC90-58BE7AB672A6}" type="pres">
      <dgm:prSet presAssocID="{737DA45E-8535-8744-A35A-2B9FEF87BC4A}" presName="hierChild4" presStyleCnt="0"/>
      <dgm:spPr/>
    </dgm:pt>
    <dgm:pt modelId="{E3E39268-6ED2-6842-9B88-0D4E38232447}" type="pres">
      <dgm:prSet presAssocID="{737DA45E-8535-8744-A35A-2B9FEF87BC4A}" presName="hierChild5" presStyleCnt="0"/>
      <dgm:spPr/>
    </dgm:pt>
    <dgm:pt modelId="{22B92831-AC39-9B41-BF30-C6AAB4FFAA46}" type="pres">
      <dgm:prSet presAssocID="{2B21AB4D-B584-8D4D-AA05-88AE4D236E62}" presName="hierChild3" presStyleCnt="0"/>
      <dgm:spPr/>
    </dgm:pt>
  </dgm:ptLst>
  <dgm:cxnLst>
    <dgm:cxn modelId="{741F3A39-CEA7-474B-AD70-6848A42A7E6A}" type="presOf" srcId="{0710B463-A3F1-F44E-80DD-A49507A37337}" destId="{A0F02ECA-0455-7448-A2F5-E0061652A3F0}" srcOrd="0" destOrd="0" presId="urn:microsoft.com/office/officeart/2009/3/layout/HorizontalOrganizationChart#20"/>
    <dgm:cxn modelId="{BE5D3919-F414-E545-AA37-817376D40D50}" type="presOf" srcId="{2B21AB4D-B584-8D4D-AA05-88AE4D236E62}" destId="{BEAEEADF-0AC8-2245-BDB4-02AFCC1A3556}" srcOrd="1" destOrd="0" presId="urn:microsoft.com/office/officeart/2009/3/layout/HorizontalOrganizationChart#20"/>
    <dgm:cxn modelId="{672E8449-4F31-0B49-8934-97BCFAB86901}" srcId="{0710B463-A3F1-F44E-80DD-A49507A37337}" destId="{2B21AB4D-B584-8D4D-AA05-88AE4D236E62}" srcOrd="0" destOrd="0" parTransId="{09E20C79-3C3D-7641-8E97-A123E65686EF}" sibTransId="{76F6E7C1-5766-9D4A-8965-915B504CA5AD}"/>
    <dgm:cxn modelId="{1D64C15B-4BA9-6A48-8859-46D49AF80D42}" type="presOf" srcId="{249C36D2-8360-E947-B36F-258E1BDE4A91}" destId="{4839FEAD-9235-0240-A5C2-22E5F8A1044E}" srcOrd="1" destOrd="0" presId="urn:microsoft.com/office/officeart/2009/3/layout/HorizontalOrganizationChart#20"/>
    <dgm:cxn modelId="{61A8AACD-FC45-044E-A9A8-B9836D54227F}" type="presOf" srcId="{9D82D8FE-A4EC-2445-B866-F719DCB84CE1}" destId="{1ECA35DD-E464-9A48-97B9-4A307A9FB2E6}" srcOrd="1" destOrd="0" presId="urn:microsoft.com/office/officeart/2009/3/layout/HorizontalOrganizationChart#20"/>
    <dgm:cxn modelId="{1E4FB389-A335-A44A-B917-28102E07F957}" type="presOf" srcId="{249C36D2-8360-E947-B36F-258E1BDE4A91}" destId="{58EA4D46-CEAE-3944-8BB2-DC323BA132A4}" srcOrd="0" destOrd="0" presId="urn:microsoft.com/office/officeart/2009/3/layout/HorizontalOrganizationChart#20"/>
    <dgm:cxn modelId="{7633DD3E-48A3-9E43-97C5-202C3F5DAD44}" srcId="{2B21AB4D-B584-8D4D-AA05-88AE4D236E62}" destId="{9D82D8FE-A4EC-2445-B866-F719DCB84CE1}" srcOrd="1" destOrd="0" parTransId="{DCC03653-29C4-DD45-8464-8366A07672ED}" sibTransId="{72F356D0-7B79-FB46-9851-E9D7FAE9DB2E}"/>
    <dgm:cxn modelId="{27D9E7A8-8738-8548-9F08-322E0AAA48A2}" srcId="{2B21AB4D-B584-8D4D-AA05-88AE4D236E62}" destId="{A764C5D3-EB14-5C4A-943B-8161CEDB67FC}" srcOrd="0" destOrd="0" parTransId="{7876DE78-F6B4-7046-8544-69E8A7C4CFA9}" sibTransId="{DD116362-CD63-6E4C-8D07-952F9CE21E92}"/>
    <dgm:cxn modelId="{F3BFBC8A-C4A6-A843-978C-4B56C93A14DB}" type="presOf" srcId="{737DA45E-8535-8744-A35A-2B9FEF87BC4A}" destId="{C1B84072-ED19-A34E-82EC-59D64F8370F7}" srcOrd="1" destOrd="0" presId="urn:microsoft.com/office/officeart/2009/3/layout/HorizontalOrganizationChart#20"/>
    <dgm:cxn modelId="{29D40592-DFB0-BC41-ADB2-A0442D331199}" type="presOf" srcId="{BF201376-3A28-5846-AD7C-6CCA213066DE}" destId="{0D8F2A30-25A5-AF44-A7A8-4DBB34464193}" srcOrd="0" destOrd="0" presId="urn:microsoft.com/office/officeart/2009/3/layout/HorizontalOrganizationChart#20"/>
    <dgm:cxn modelId="{17093C94-A6F9-E449-9BEB-4581A4BA11D6}" type="presOf" srcId="{737DA45E-8535-8744-A35A-2B9FEF87BC4A}" destId="{DE8AAF5B-4373-844D-8EE9-D7512BF22563}" srcOrd="0" destOrd="0" presId="urn:microsoft.com/office/officeart/2009/3/layout/HorizontalOrganizationChart#20"/>
    <dgm:cxn modelId="{DA22D434-1D6E-9D42-8B18-C38908293A1B}" type="presOf" srcId="{9D82D8FE-A4EC-2445-B866-F719DCB84CE1}" destId="{9C132126-4194-5B41-BF20-10CAB46F18B5}" srcOrd="0" destOrd="0" presId="urn:microsoft.com/office/officeart/2009/3/layout/HorizontalOrganizationChart#20"/>
    <dgm:cxn modelId="{4EC18C4E-957A-4C4A-A9FB-4E5325F15D5C}" type="presOf" srcId="{7876DE78-F6B4-7046-8544-69E8A7C4CFA9}" destId="{856B0E0B-9A10-FC4E-B107-8EE03807ADD5}" srcOrd="0" destOrd="0" presId="urn:microsoft.com/office/officeart/2009/3/layout/HorizontalOrganizationChart#20"/>
    <dgm:cxn modelId="{FABE2098-7140-274A-A359-7C657339C32B}" type="presOf" srcId="{2B21AB4D-B584-8D4D-AA05-88AE4D236E62}" destId="{B3C05305-0D9C-C949-8FD6-1669AF8968EC}" srcOrd="0" destOrd="0" presId="urn:microsoft.com/office/officeart/2009/3/layout/HorizontalOrganizationChart#20"/>
    <dgm:cxn modelId="{13706942-B0B7-2A44-AAA9-4FC9F63A4D80}" type="presOf" srcId="{A764C5D3-EB14-5C4A-943B-8161CEDB67FC}" destId="{C5070CE2-6C63-0B47-B1E3-368B9EB8B4BA}" srcOrd="0" destOrd="0" presId="urn:microsoft.com/office/officeart/2009/3/layout/HorizontalOrganizationChart#20"/>
    <dgm:cxn modelId="{49C8446D-469C-D943-AEF7-3AAE2FA17F96}" srcId="{2B21AB4D-B584-8D4D-AA05-88AE4D236E62}" destId="{737DA45E-8535-8744-A35A-2B9FEF87BC4A}" srcOrd="3" destOrd="0" parTransId="{BF201376-3A28-5846-AD7C-6CCA213066DE}" sibTransId="{43FB21E2-84A0-604B-9FCB-89CD6606D105}"/>
    <dgm:cxn modelId="{097601CF-F25F-584C-89D6-A0344550E0D4}" type="presOf" srcId="{DCC03653-29C4-DD45-8464-8366A07672ED}" destId="{64DA93DF-D916-9848-B646-950490513EEB}" srcOrd="0" destOrd="0" presId="urn:microsoft.com/office/officeart/2009/3/layout/HorizontalOrganizationChart#20"/>
    <dgm:cxn modelId="{E3EE83DC-9EA9-7D47-A9CA-9F70A206F062}" type="presOf" srcId="{A764C5D3-EB14-5C4A-943B-8161CEDB67FC}" destId="{06EE977F-5278-884E-9BA7-8BA1102AF23F}" srcOrd="1" destOrd="0" presId="urn:microsoft.com/office/officeart/2009/3/layout/HorizontalOrganizationChart#20"/>
    <dgm:cxn modelId="{EFCEB9D1-D55B-904B-A111-12FCD3EDE7F5}" type="presOf" srcId="{DE5F8177-66A6-8244-A628-3B65EDA3EFEB}" destId="{E9BF7201-745F-8D4B-9368-A89E9C319EB3}" srcOrd="0" destOrd="0" presId="urn:microsoft.com/office/officeart/2009/3/layout/HorizontalOrganizationChart#20"/>
    <dgm:cxn modelId="{C1E9BC2B-7386-EA4A-905F-52F8D4F9E451}" srcId="{2B21AB4D-B584-8D4D-AA05-88AE4D236E62}" destId="{249C36D2-8360-E947-B36F-258E1BDE4A91}" srcOrd="2" destOrd="0" parTransId="{DE5F8177-66A6-8244-A628-3B65EDA3EFEB}" sibTransId="{29B5957E-E376-514B-B88E-7F5FB40B993C}"/>
    <dgm:cxn modelId="{5463EB13-F010-8947-A57A-5F5E2B3A78CB}" type="presParOf" srcId="{A0F02ECA-0455-7448-A2F5-E0061652A3F0}" destId="{8E32D03E-597E-9643-8E2A-DCA195BAF22D}" srcOrd="0" destOrd="0" presId="urn:microsoft.com/office/officeart/2009/3/layout/HorizontalOrganizationChart#20"/>
    <dgm:cxn modelId="{BF3AE0FA-CE98-7544-9B70-A163D6EE009E}" type="presParOf" srcId="{8E32D03E-597E-9643-8E2A-DCA195BAF22D}" destId="{DD60082C-67A9-7D41-A697-FA7CAA4B0A20}" srcOrd="0" destOrd="0" presId="urn:microsoft.com/office/officeart/2009/3/layout/HorizontalOrganizationChart#20"/>
    <dgm:cxn modelId="{6A6BD241-1ECE-F34E-8E9D-91B53B3004E7}" type="presParOf" srcId="{DD60082C-67A9-7D41-A697-FA7CAA4B0A20}" destId="{B3C05305-0D9C-C949-8FD6-1669AF8968EC}" srcOrd="0" destOrd="0" presId="urn:microsoft.com/office/officeart/2009/3/layout/HorizontalOrganizationChart#20"/>
    <dgm:cxn modelId="{F57E4E9D-7956-AB42-ACDC-3A5E708C9DE4}" type="presParOf" srcId="{DD60082C-67A9-7D41-A697-FA7CAA4B0A20}" destId="{BEAEEADF-0AC8-2245-BDB4-02AFCC1A3556}" srcOrd="1" destOrd="0" presId="urn:microsoft.com/office/officeart/2009/3/layout/HorizontalOrganizationChart#20"/>
    <dgm:cxn modelId="{CCC71EA1-2DCA-7248-A376-FFD0E9D9DF0A}" type="presParOf" srcId="{8E32D03E-597E-9643-8E2A-DCA195BAF22D}" destId="{56CD119A-12F0-A146-A6F6-EA5A833A88EF}" srcOrd="1" destOrd="0" presId="urn:microsoft.com/office/officeart/2009/3/layout/HorizontalOrganizationChart#20"/>
    <dgm:cxn modelId="{711FCE3B-8156-C144-BEC5-B09DB8B99DAB}" type="presParOf" srcId="{56CD119A-12F0-A146-A6F6-EA5A833A88EF}" destId="{856B0E0B-9A10-FC4E-B107-8EE03807ADD5}" srcOrd="0" destOrd="0" presId="urn:microsoft.com/office/officeart/2009/3/layout/HorizontalOrganizationChart#20"/>
    <dgm:cxn modelId="{6ECC729B-BE76-BD40-B79E-28339E2B6493}" type="presParOf" srcId="{56CD119A-12F0-A146-A6F6-EA5A833A88EF}" destId="{2187B6BE-19DB-444D-BF9C-7982A3721F23}" srcOrd="1" destOrd="0" presId="urn:microsoft.com/office/officeart/2009/3/layout/HorizontalOrganizationChart#20"/>
    <dgm:cxn modelId="{789DC75D-E54D-A845-A412-E4BEC37CDC86}" type="presParOf" srcId="{2187B6BE-19DB-444D-BF9C-7982A3721F23}" destId="{6BF21EAB-EE4A-8A4E-A87A-44A062B66F6D}" srcOrd="0" destOrd="0" presId="urn:microsoft.com/office/officeart/2009/3/layout/HorizontalOrganizationChart#20"/>
    <dgm:cxn modelId="{BAA4B76B-316B-3148-9B2C-E20A9E22C6E7}" type="presParOf" srcId="{6BF21EAB-EE4A-8A4E-A87A-44A062B66F6D}" destId="{C5070CE2-6C63-0B47-B1E3-368B9EB8B4BA}" srcOrd="0" destOrd="0" presId="urn:microsoft.com/office/officeart/2009/3/layout/HorizontalOrganizationChart#20"/>
    <dgm:cxn modelId="{0DAC63EF-C72B-AB49-861E-1891AC2CEBB0}" type="presParOf" srcId="{6BF21EAB-EE4A-8A4E-A87A-44A062B66F6D}" destId="{06EE977F-5278-884E-9BA7-8BA1102AF23F}" srcOrd="1" destOrd="0" presId="urn:microsoft.com/office/officeart/2009/3/layout/HorizontalOrganizationChart#20"/>
    <dgm:cxn modelId="{16E000AF-13F0-514B-8D8E-D7AEC7A2B458}" type="presParOf" srcId="{2187B6BE-19DB-444D-BF9C-7982A3721F23}" destId="{EE8DC2D8-73E2-784E-B960-0902EA622C5B}" srcOrd="1" destOrd="0" presId="urn:microsoft.com/office/officeart/2009/3/layout/HorizontalOrganizationChart#20"/>
    <dgm:cxn modelId="{BF1CFE79-D536-2F46-91F0-42F0790A904B}" type="presParOf" srcId="{2187B6BE-19DB-444D-BF9C-7982A3721F23}" destId="{4A44138C-1AAC-EF4E-902B-538523192DEE}" srcOrd="2" destOrd="0" presId="urn:microsoft.com/office/officeart/2009/3/layout/HorizontalOrganizationChart#20"/>
    <dgm:cxn modelId="{B208FA21-2B9F-864E-8D20-6F2C3F3BD31E}" type="presParOf" srcId="{56CD119A-12F0-A146-A6F6-EA5A833A88EF}" destId="{64DA93DF-D916-9848-B646-950490513EEB}" srcOrd="2" destOrd="0" presId="urn:microsoft.com/office/officeart/2009/3/layout/HorizontalOrganizationChart#20"/>
    <dgm:cxn modelId="{9E48AFF8-6A88-0E48-90D2-F0D300BA85A1}" type="presParOf" srcId="{56CD119A-12F0-A146-A6F6-EA5A833A88EF}" destId="{DEFE26D0-0B6F-304D-8C16-D16E5A76AD37}" srcOrd="3" destOrd="0" presId="urn:microsoft.com/office/officeart/2009/3/layout/HorizontalOrganizationChart#20"/>
    <dgm:cxn modelId="{C17CD855-3780-3340-8869-1559832B6B6A}" type="presParOf" srcId="{DEFE26D0-0B6F-304D-8C16-D16E5A76AD37}" destId="{DA8AC52F-6588-0C46-A1C8-28171736A567}" srcOrd="0" destOrd="0" presId="urn:microsoft.com/office/officeart/2009/3/layout/HorizontalOrganizationChart#20"/>
    <dgm:cxn modelId="{97807A99-F143-DC4C-AC85-1EFD0ED54ACF}" type="presParOf" srcId="{DA8AC52F-6588-0C46-A1C8-28171736A567}" destId="{9C132126-4194-5B41-BF20-10CAB46F18B5}" srcOrd="0" destOrd="0" presId="urn:microsoft.com/office/officeart/2009/3/layout/HorizontalOrganizationChart#20"/>
    <dgm:cxn modelId="{1EA0571E-ECB7-4144-A5A1-379095EE7C76}" type="presParOf" srcId="{DA8AC52F-6588-0C46-A1C8-28171736A567}" destId="{1ECA35DD-E464-9A48-97B9-4A307A9FB2E6}" srcOrd="1" destOrd="0" presId="urn:microsoft.com/office/officeart/2009/3/layout/HorizontalOrganizationChart#20"/>
    <dgm:cxn modelId="{E198F640-B7AC-B14A-BA83-25F788D0D541}" type="presParOf" srcId="{DEFE26D0-0B6F-304D-8C16-D16E5A76AD37}" destId="{BE253904-DDF6-2B43-B6E9-DA2D4FD50DBC}" srcOrd="1" destOrd="0" presId="urn:microsoft.com/office/officeart/2009/3/layout/HorizontalOrganizationChart#20"/>
    <dgm:cxn modelId="{7C1078A3-6A62-A44B-8E0F-DEC2B4B9B746}" type="presParOf" srcId="{DEFE26D0-0B6F-304D-8C16-D16E5A76AD37}" destId="{839FA5D9-C92B-8A47-8227-3832B8278617}" srcOrd="2" destOrd="0" presId="urn:microsoft.com/office/officeart/2009/3/layout/HorizontalOrganizationChart#20"/>
    <dgm:cxn modelId="{187F30F4-FC0F-7440-9C8B-32A8818D28D6}" type="presParOf" srcId="{56CD119A-12F0-A146-A6F6-EA5A833A88EF}" destId="{E9BF7201-745F-8D4B-9368-A89E9C319EB3}" srcOrd="4" destOrd="0" presId="urn:microsoft.com/office/officeart/2009/3/layout/HorizontalOrganizationChart#20"/>
    <dgm:cxn modelId="{67623F8C-99D0-6045-9E8E-74A50229E868}" type="presParOf" srcId="{56CD119A-12F0-A146-A6F6-EA5A833A88EF}" destId="{784B6A47-1817-BE47-AFD8-11401949411C}" srcOrd="5" destOrd="0" presId="urn:microsoft.com/office/officeart/2009/3/layout/HorizontalOrganizationChart#20"/>
    <dgm:cxn modelId="{3123C4C9-41B9-0D48-9CFD-3F62D1509F3D}" type="presParOf" srcId="{784B6A47-1817-BE47-AFD8-11401949411C}" destId="{A3ADDF09-2877-B54F-96FD-48D32A698021}" srcOrd="0" destOrd="0" presId="urn:microsoft.com/office/officeart/2009/3/layout/HorizontalOrganizationChart#20"/>
    <dgm:cxn modelId="{95DC6A27-17D3-B84F-8D3A-58574948F165}" type="presParOf" srcId="{A3ADDF09-2877-B54F-96FD-48D32A698021}" destId="{58EA4D46-CEAE-3944-8BB2-DC323BA132A4}" srcOrd="0" destOrd="0" presId="urn:microsoft.com/office/officeart/2009/3/layout/HorizontalOrganizationChart#20"/>
    <dgm:cxn modelId="{1E01D065-4C21-0D4A-8969-2B1FD71D4125}" type="presParOf" srcId="{A3ADDF09-2877-B54F-96FD-48D32A698021}" destId="{4839FEAD-9235-0240-A5C2-22E5F8A1044E}" srcOrd="1" destOrd="0" presId="urn:microsoft.com/office/officeart/2009/3/layout/HorizontalOrganizationChart#20"/>
    <dgm:cxn modelId="{68E72FDA-7F06-E949-A689-7507DA745B00}" type="presParOf" srcId="{784B6A47-1817-BE47-AFD8-11401949411C}" destId="{0649002E-8211-A64B-B618-3CA3835D7884}" srcOrd="1" destOrd="0" presId="urn:microsoft.com/office/officeart/2009/3/layout/HorizontalOrganizationChart#20"/>
    <dgm:cxn modelId="{90747CCA-C54A-4840-9C58-094D06B2FD9C}" type="presParOf" srcId="{784B6A47-1817-BE47-AFD8-11401949411C}" destId="{10F612FE-C409-7746-A105-B4F15C7663D1}" srcOrd="2" destOrd="0" presId="urn:microsoft.com/office/officeart/2009/3/layout/HorizontalOrganizationChart#20"/>
    <dgm:cxn modelId="{9C5D3C87-C999-E847-A56D-7AC04BE9D45A}" type="presParOf" srcId="{56CD119A-12F0-A146-A6F6-EA5A833A88EF}" destId="{0D8F2A30-25A5-AF44-A7A8-4DBB34464193}" srcOrd="6" destOrd="0" presId="urn:microsoft.com/office/officeart/2009/3/layout/HorizontalOrganizationChart#20"/>
    <dgm:cxn modelId="{C65573F6-F861-D642-B9E0-057F11479C2D}" type="presParOf" srcId="{56CD119A-12F0-A146-A6F6-EA5A833A88EF}" destId="{FC27FD3B-0541-A843-ACF9-4BAF6B2B5969}" srcOrd="7" destOrd="0" presId="urn:microsoft.com/office/officeart/2009/3/layout/HorizontalOrganizationChart#20"/>
    <dgm:cxn modelId="{449AEB3E-30B5-DA40-BB68-3541CB56982D}" type="presParOf" srcId="{FC27FD3B-0541-A843-ACF9-4BAF6B2B5969}" destId="{29681E8B-EBB9-2F46-AB5E-55DD5FB09194}" srcOrd="0" destOrd="0" presId="urn:microsoft.com/office/officeart/2009/3/layout/HorizontalOrganizationChart#20"/>
    <dgm:cxn modelId="{1E73FA7E-D44F-074B-9F06-FD09014C1D6D}" type="presParOf" srcId="{29681E8B-EBB9-2F46-AB5E-55DD5FB09194}" destId="{DE8AAF5B-4373-844D-8EE9-D7512BF22563}" srcOrd="0" destOrd="0" presId="urn:microsoft.com/office/officeart/2009/3/layout/HorizontalOrganizationChart#20"/>
    <dgm:cxn modelId="{B21C495D-9952-0348-8636-8A560BD3DE10}" type="presParOf" srcId="{29681E8B-EBB9-2F46-AB5E-55DD5FB09194}" destId="{C1B84072-ED19-A34E-82EC-59D64F8370F7}" srcOrd="1" destOrd="0" presId="urn:microsoft.com/office/officeart/2009/3/layout/HorizontalOrganizationChart#20"/>
    <dgm:cxn modelId="{704FB1C7-9ECE-AF4B-80ED-FAC75D8203CB}" type="presParOf" srcId="{FC27FD3B-0541-A843-ACF9-4BAF6B2B5969}" destId="{18AB0C64-C7A9-9241-AC90-58BE7AB672A6}" srcOrd="1" destOrd="0" presId="urn:microsoft.com/office/officeart/2009/3/layout/HorizontalOrganizationChart#20"/>
    <dgm:cxn modelId="{7DDE10A3-AB8D-2841-8A0F-E1D6B6A2879A}" type="presParOf" srcId="{FC27FD3B-0541-A843-ACF9-4BAF6B2B5969}" destId="{E3E39268-6ED2-6842-9B88-0D4E38232447}" srcOrd="2" destOrd="0" presId="urn:microsoft.com/office/officeart/2009/3/layout/HorizontalOrganizationChart#20"/>
    <dgm:cxn modelId="{0F027105-6E75-F44F-97CD-6845E9BAB099}" type="presParOf" srcId="{8E32D03E-597E-9643-8E2A-DCA195BAF22D}" destId="{22B92831-AC39-9B41-BF30-C6AAB4FFAA46}" srcOrd="2" destOrd="0" presId="urn:microsoft.com/office/officeart/2009/3/layout/HorizontalOrganizationChart#2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10B463-A3F1-F44E-80DD-A49507A37337}" type="doc">
      <dgm:prSet loTypeId="urn:microsoft.com/office/officeart/2009/3/layout/HorizontalOrganizationChart#21" loCatId="hierarchy" qsTypeId="urn:microsoft.com/office/officeart/2005/8/quickstyle/simple1#14" qsCatId="simple" csTypeId="urn:microsoft.com/office/officeart/2005/8/colors/accent0_1#21" csCatId="mainScheme" phldr="1"/>
      <dgm:spPr/>
      <dgm:t>
        <a:bodyPr/>
        <a:lstStyle/>
        <a:p>
          <a:endParaRPr lang="zh-CN" altLang="en-US"/>
        </a:p>
      </dgm:t>
    </dgm:pt>
    <dgm:pt modelId="{2B21AB4D-B584-8D4D-AA05-88AE4D236E62}">
      <dgm:prSet custT="1"/>
      <dgm:spPr/>
      <dgm:t>
        <a:bodyPr/>
        <a:lstStyle/>
        <a:p>
          <a:pPr rtl="0">
            <a:lnSpc>
              <a:spcPct val="100000"/>
            </a:lnSpc>
          </a:pPr>
          <a:r>
            <a:rPr lang="zh-CN" altLang="en-US" sz="2400" b="0" i="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09E20C79-3C3D-7641-8E97-A123E65686EF}" type="par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6F6E7C1-5766-9D4A-8965-915B504CA5AD}" type="sib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764C5D3-EB14-5C4A-943B-8161CEDB67FC}">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法国文学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7876DE78-F6B4-7046-8544-69E8A7C4CFA9}" type="par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DD116362-CD63-6E4C-8D07-952F9CE21E92}" type="sib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9D82D8FE-A4EC-2445-B866-F719DCB84CE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英国文学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CC03653-29C4-DD45-8464-8366A07672ED}" type="par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2F356D0-7B79-FB46-9851-E9D7FAE9DB2E}" type="sib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49C36D2-8360-E947-B36F-258E1BDE4A91}">
      <dgm:prSet custT="1"/>
      <dgm:spPr>
        <a:solidFill>
          <a:srgbClr val="FF0000"/>
        </a:solidFill>
      </dgm:spPr>
      <dgm:t>
        <a:bodyPr/>
        <a:lstStyle/>
        <a:p>
          <a:pPr rtl="0"/>
          <a:r>
            <a:rPr lang="zh-CN" altLang="en-US" sz="2400" b="0" i="0" smtClean="0">
              <a:solidFill>
                <a:schemeClr val="bg1"/>
              </a:solidFill>
              <a:latin typeface="微软雅黑" panose="020B0503020204020204" charset="-122"/>
              <a:ea typeface="微软雅黑" panose="020B0503020204020204" charset="-122"/>
              <a:cs typeface="微软雅黑" panose="020B0503020204020204" charset="-122"/>
            </a:rPr>
            <a:t>俄国文学 </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dgm:t>
    </dgm:pt>
    <dgm:pt modelId="{DE5F8177-66A6-8244-A628-3B65EDA3EFEB}" type="par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9B5957E-E376-514B-B88E-7F5FB40B993C}" type="sib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37DA45E-8535-8744-A35A-2B9FEF87BC4A}">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其他国家文学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BF201376-3A28-5846-AD7C-6CCA213066DE}" type="par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43FB21E2-84A0-604B-9FCB-89CD6606D105}" type="sib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0F02ECA-0455-7448-A2F5-E0061652A3F0}" type="pres">
      <dgm:prSet presAssocID="{0710B463-A3F1-F44E-80DD-A49507A37337}" presName="hierChild1" presStyleCnt="0">
        <dgm:presLayoutVars>
          <dgm:orgChart val="1"/>
          <dgm:chPref val="1"/>
          <dgm:dir/>
          <dgm:animOne val="branch"/>
          <dgm:animLvl val="lvl"/>
          <dgm:resizeHandles/>
        </dgm:presLayoutVars>
      </dgm:prSet>
      <dgm:spPr/>
      <dgm:t>
        <a:bodyPr/>
        <a:lstStyle/>
        <a:p>
          <a:endParaRPr lang="zh-CN" altLang="en-US"/>
        </a:p>
      </dgm:t>
    </dgm:pt>
    <dgm:pt modelId="{8E32D03E-597E-9643-8E2A-DCA195BAF22D}" type="pres">
      <dgm:prSet presAssocID="{2B21AB4D-B584-8D4D-AA05-88AE4D236E62}" presName="hierRoot1" presStyleCnt="0">
        <dgm:presLayoutVars>
          <dgm:hierBranch val="init"/>
        </dgm:presLayoutVars>
      </dgm:prSet>
      <dgm:spPr/>
    </dgm:pt>
    <dgm:pt modelId="{DD60082C-67A9-7D41-A697-FA7CAA4B0A20}" type="pres">
      <dgm:prSet presAssocID="{2B21AB4D-B584-8D4D-AA05-88AE4D236E62}" presName="rootComposite1" presStyleCnt="0"/>
      <dgm:spPr/>
    </dgm:pt>
    <dgm:pt modelId="{B3C05305-0D9C-C949-8FD6-1669AF8968EC}" type="pres">
      <dgm:prSet presAssocID="{2B21AB4D-B584-8D4D-AA05-88AE4D236E62}" presName="rootText1" presStyleLbl="node0" presStyleIdx="0" presStyleCnt="1" custScaleX="129607" custScaleY="124891">
        <dgm:presLayoutVars>
          <dgm:chPref val="3"/>
        </dgm:presLayoutVars>
      </dgm:prSet>
      <dgm:spPr/>
      <dgm:t>
        <a:bodyPr/>
        <a:lstStyle/>
        <a:p>
          <a:endParaRPr lang="zh-CN" altLang="en-US"/>
        </a:p>
      </dgm:t>
    </dgm:pt>
    <dgm:pt modelId="{BEAEEADF-0AC8-2245-BDB4-02AFCC1A3556}" type="pres">
      <dgm:prSet presAssocID="{2B21AB4D-B584-8D4D-AA05-88AE4D236E62}" presName="rootConnector1" presStyleLbl="node1" presStyleIdx="0" presStyleCnt="0"/>
      <dgm:spPr/>
      <dgm:t>
        <a:bodyPr/>
        <a:lstStyle/>
        <a:p>
          <a:endParaRPr lang="zh-CN" altLang="en-US"/>
        </a:p>
      </dgm:t>
    </dgm:pt>
    <dgm:pt modelId="{56CD119A-12F0-A146-A6F6-EA5A833A88EF}" type="pres">
      <dgm:prSet presAssocID="{2B21AB4D-B584-8D4D-AA05-88AE4D236E62}" presName="hierChild2" presStyleCnt="0"/>
      <dgm:spPr/>
    </dgm:pt>
    <dgm:pt modelId="{856B0E0B-9A10-FC4E-B107-8EE03807ADD5}" type="pres">
      <dgm:prSet presAssocID="{7876DE78-F6B4-7046-8544-69E8A7C4CFA9}" presName="Name64" presStyleLbl="parChTrans1D2" presStyleIdx="0" presStyleCnt="4"/>
      <dgm:spPr/>
      <dgm:t>
        <a:bodyPr/>
        <a:lstStyle/>
        <a:p>
          <a:endParaRPr lang="zh-CN" altLang="en-US"/>
        </a:p>
      </dgm:t>
    </dgm:pt>
    <dgm:pt modelId="{2187B6BE-19DB-444D-BF9C-7982A3721F23}" type="pres">
      <dgm:prSet presAssocID="{A764C5D3-EB14-5C4A-943B-8161CEDB67FC}" presName="hierRoot2" presStyleCnt="0">
        <dgm:presLayoutVars>
          <dgm:hierBranch val="init"/>
        </dgm:presLayoutVars>
      </dgm:prSet>
      <dgm:spPr/>
    </dgm:pt>
    <dgm:pt modelId="{6BF21EAB-EE4A-8A4E-A87A-44A062B66F6D}" type="pres">
      <dgm:prSet presAssocID="{A764C5D3-EB14-5C4A-943B-8161CEDB67FC}" presName="rootComposite" presStyleCnt="0"/>
      <dgm:spPr/>
    </dgm:pt>
    <dgm:pt modelId="{C5070CE2-6C63-0B47-B1E3-368B9EB8B4BA}" type="pres">
      <dgm:prSet presAssocID="{A764C5D3-EB14-5C4A-943B-8161CEDB67FC}" presName="rootText" presStyleLbl="node2" presStyleIdx="0" presStyleCnt="4">
        <dgm:presLayoutVars>
          <dgm:chPref val="3"/>
        </dgm:presLayoutVars>
      </dgm:prSet>
      <dgm:spPr/>
      <dgm:t>
        <a:bodyPr/>
        <a:lstStyle/>
        <a:p>
          <a:endParaRPr lang="zh-CN" altLang="en-US"/>
        </a:p>
      </dgm:t>
    </dgm:pt>
    <dgm:pt modelId="{06EE977F-5278-884E-9BA7-8BA1102AF23F}" type="pres">
      <dgm:prSet presAssocID="{A764C5D3-EB14-5C4A-943B-8161CEDB67FC}" presName="rootConnector" presStyleLbl="node2" presStyleIdx="0" presStyleCnt="4"/>
      <dgm:spPr/>
      <dgm:t>
        <a:bodyPr/>
        <a:lstStyle/>
        <a:p>
          <a:endParaRPr lang="zh-CN" altLang="en-US"/>
        </a:p>
      </dgm:t>
    </dgm:pt>
    <dgm:pt modelId="{EE8DC2D8-73E2-784E-B960-0902EA622C5B}" type="pres">
      <dgm:prSet presAssocID="{A764C5D3-EB14-5C4A-943B-8161CEDB67FC}" presName="hierChild4" presStyleCnt="0"/>
      <dgm:spPr/>
    </dgm:pt>
    <dgm:pt modelId="{4A44138C-1AAC-EF4E-902B-538523192DEE}" type="pres">
      <dgm:prSet presAssocID="{A764C5D3-EB14-5C4A-943B-8161CEDB67FC}" presName="hierChild5" presStyleCnt="0"/>
      <dgm:spPr/>
    </dgm:pt>
    <dgm:pt modelId="{64DA93DF-D916-9848-B646-950490513EEB}" type="pres">
      <dgm:prSet presAssocID="{DCC03653-29C4-DD45-8464-8366A07672ED}" presName="Name64" presStyleLbl="parChTrans1D2" presStyleIdx="1" presStyleCnt="4"/>
      <dgm:spPr/>
      <dgm:t>
        <a:bodyPr/>
        <a:lstStyle/>
        <a:p>
          <a:endParaRPr lang="zh-CN" altLang="en-US"/>
        </a:p>
      </dgm:t>
    </dgm:pt>
    <dgm:pt modelId="{DEFE26D0-0B6F-304D-8C16-D16E5A76AD37}" type="pres">
      <dgm:prSet presAssocID="{9D82D8FE-A4EC-2445-B866-F719DCB84CE1}" presName="hierRoot2" presStyleCnt="0">
        <dgm:presLayoutVars>
          <dgm:hierBranch val="init"/>
        </dgm:presLayoutVars>
      </dgm:prSet>
      <dgm:spPr/>
    </dgm:pt>
    <dgm:pt modelId="{DA8AC52F-6588-0C46-A1C8-28171736A567}" type="pres">
      <dgm:prSet presAssocID="{9D82D8FE-A4EC-2445-B866-F719DCB84CE1}" presName="rootComposite" presStyleCnt="0"/>
      <dgm:spPr/>
    </dgm:pt>
    <dgm:pt modelId="{9C132126-4194-5B41-BF20-10CAB46F18B5}" type="pres">
      <dgm:prSet presAssocID="{9D82D8FE-A4EC-2445-B866-F719DCB84CE1}" presName="rootText" presStyleLbl="node2" presStyleIdx="1" presStyleCnt="4">
        <dgm:presLayoutVars>
          <dgm:chPref val="3"/>
        </dgm:presLayoutVars>
      </dgm:prSet>
      <dgm:spPr/>
      <dgm:t>
        <a:bodyPr/>
        <a:lstStyle/>
        <a:p>
          <a:endParaRPr lang="zh-CN" altLang="en-US"/>
        </a:p>
      </dgm:t>
    </dgm:pt>
    <dgm:pt modelId="{1ECA35DD-E464-9A48-97B9-4A307A9FB2E6}" type="pres">
      <dgm:prSet presAssocID="{9D82D8FE-A4EC-2445-B866-F719DCB84CE1}" presName="rootConnector" presStyleLbl="node2" presStyleIdx="1" presStyleCnt="4"/>
      <dgm:spPr/>
      <dgm:t>
        <a:bodyPr/>
        <a:lstStyle/>
        <a:p>
          <a:endParaRPr lang="zh-CN" altLang="en-US"/>
        </a:p>
      </dgm:t>
    </dgm:pt>
    <dgm:pt modelId="{BE253904-DDF6-2B43-B6E9-DA2D4FD50DBC}" type="pres">
      <dgm:prSet presAssocID="{9D82D8FE-A4EC-2445-B866-F719DCB84CE1}" presName="hierChild4" presStyleCnt="0"/>
      <dgm:spPr/>
    </dgm:pt>
    <dgm:pt modelId="{839FA5D9-C92B-8A47-8227-3832B8278617}" type="pres">
      <dgm:prSet presAssocID="{9D82D8FE-A4EC-2445-B866-F719DCB84CE1}" presName="hierChild5" presStyleCnt="0"/>
      <dgm:spPr/>
    </dgm:pt>
    <dgm:pt modelId="{E9BF7201-745F-8D4B-9368-A89E9C319EB3}" type="pres">
      <dgm:prSet presAssocID="{DE5F8177-66A6-8244-A628-3B65EDA3EFEB}" presName="Name64" presStyleLbl="parChTrans1D2" presStyleIdx="2" presStyleCnt="4"/>
      <dgm:spPr/>
      <dgm:t>
        <a:bodyPr/>
        <a:lstStyle/>
        <a:p>
          <a:endParaRPr lang="zh-CN" altLang="en-US"/>
        </a:p>
      </dgm:t>
    </dgm:pt>
    <dgm:pt modelId="{784B6A47-1817-BE47-AFD8-11401949411C}" type="pres">
      <dgm:prSet presAssocID="{249C36D2-8360-E947-B36F-258E1BDE4A91}" presName="hierRoot2" presStyleCnt="0">
        <dgm:presLayoutVars>
          <dgm:hierBranch val="init"/>
        </dgm:presLayoutVars>
      </dgm:prSet>
      <dgm:spPr/>
    </dgm:pt>
    <dgm:pt modelId="{A3ADDF09-2877-B54F-96FD-48D32A698021}" type="pres">
      <dgm:prSet presAssocID="{249C36D2-8360-E947-B36F-258E1BDE4A91}" presName="rootComposite" presStyleCnt="0"/>
      <dgm:spPr/>
    </dgm:pt>
    <dgm:pt modelId="{58EA4D46-CEAE-3944-8BB2-DC323BA132A4}" type="pres">
      <dgm:prSet presAssocID="{249C36D2-8360-E947-B36F-258E1BDE4A91}" presName="rootText" presStyleLbl="node2" presStyleIdx="2" presStyleCnt="4">
        <dgm:presLayoutVars>
          <dgm:chPref val="3"/>
        </dgm:presLayoutVars>
      </dgm:prSet>
      <dgm:spPr/>
      <dgm:t>
        <a:bodyPr/>
        <a:lstStyle/>
        <a:p>
          <a:endParaRPr lang="zh-CN" altLang="en-US"/>
        </a:p>
      </dgm:t>
    </dgm:pt>
    <dgm:pt modelId="{4839FEAD-9235-0240-A5C2-22E5F8A1044E}" type="pres">
      <dgm:prSet presAssocID="{249C36D2-8360-E947-B36F-258E1BDE4A91}" presName="rootConnector" presStyleLbl="node2" presStyleIdx="2" presStyleCnt="4"/>
      <dgm:spPr/>
      <dgm:t>
        <a:bodyPr/>
        <a:lstStyle/>
        <a:p>
          <a:endParaRPr lang="zh-CN" altLang="en-US"/>
        </a:p>
      </dgm:t>
    </dgm:pt>
    <dgm:pt modelId="{0649002E-8211-A64B-B618-3CA3835D7884}" type="pres">
      <dgm:prSet presAssocID="{249C36D2-8360-E947-B36F-258E1BDE4A91}" presName="hierChild4" presStyleCnt="0"/>
      <dgm:spPr/>
    </dgm:pt>
    <dgm:pt modelId="{10F612FE-C409-7746-A105-B4F15C7663D1}" type="pres">
      <dgm:prSet presAssocID="{249C36D2-8360-E947-B36F-258E1BDE4A91}" presName="hierChild5" presStyleCnt="0"/>
      <dgm:spPr/>
    </dgm:pt>
    <dgm:pt modelId="{0D8F2A30-25A5-AF44-A7A8-4DBB34464193}" type="pres">
      <dgm:prSet presAssocID="{BF201376-3A28-5846-AD7C-6CCA213066DE}" presName="Name64" presStyleLbl="parChTrans1D2" presStyleIdx="3" presStyleCnt="4"/>
      <dgm:spPr/>
      <dgm:t>
        <a:bodyPr/>
        <a:lstStyle/>
        <a:p>
          <a:endParaRPr lang="zh-CN" altLang="en-US"/>
        </a:p>
      </dgm:t>
    </dgm:pt>
    <dgm:pt modelId="{FC27FD3B-0541-A843-ACF9-4BAF6B2B5969}" type="pres">
      <dgm:prSet presAssocID="{737DA45E-8535-8744-A35A-2B9FEF87BC4A}" presName="hierRoot2" presStyleCnt="0">
        <dgm:presLayoutVars>
          <dgm:hierBranch val="init"/>
        </dgm:presLayoutVars>
      </dgm:prSet>
      <dgm:spPr/>
    </dgm:pt>
    <dgm:pt modelId="{29681E8B-EBB9-2F46-AB5E-55DD5FB09194}" type="pres">
      <dgm:prSet presAssocID="{737DA45E-8535-8744-A35A-2B9FEF87BC4A}" presName="rootComposite" presStyleCnt="0"/>
      <dgm:spPr/>
    </dgm:pt>
    <dgm:pt modelId="{DE8AAF5B-4373-844D-8EE9-D7512BF22563}" type="pres">
      <dgm:prSet presAssocID="{737DA45E-8535-8744-A35A-2B9FEF87BC4A}" presName="rootText" presStyleLbl="node2" presStyleIdx="3" presStyleCnt="4">
        <dgm:presLayoutVars>
          <dgm:chPref val="3"/>
        </dgm:presLayoutVars>
      </dgm:prSet>
      <dgm:spPr/>
      <dgm:t>
        <a:bodyPr/>
        <a:lstStyle/>
        <a:p>
          <a:endParaRPr lang="zh-CN" altLang="en-US"/>
        </a:p>
      </dgm:t>
    </dgm:pt>
    <dgm:pt modelId="{C1B84072-ED19-A34E-82EC-59D64F8370F7}" type="pres">
      <dgm:prSet presAssocID="{737DA45E-8535-8744-A35A-2B9FEF87BC4A}" presName="rootConnector" presStyleLbl="node2" presStyleIdx="3" presStyleCnt="4"/>
      <dgm:spPr/>
      <dgm:t>
        <a:bodyPr/>
        <a:lstStyle/>
        <a:p>
          <a:endParaRPr lang="zh-CN" altLang="en-US"/>
        </a:p>
      </dgm:t>
    </dgm:pt>
    <dgm:pt modelId="{18AB0C64-C7A9-9241-AC90-58BE7AB672A6}" type="pres">
      <dgm:prSet presAssocID="{737DA45E-8535-8744-A35A-2B9FEF87BC4A}" presName="hierChild4" presStyleCnt="0"/>
      <dgm:spPr/>
    </dgm:pt>
    <dgm:pt modelId="{E3E39268-6ED2-6842-9B88-0D4E38232447}" type="pres">
      <dgm:prSet presAssocID="{737DA45E-8535-8744-A35A-2B9FEF87BC4A}" presName="hierChild5" presStyleCnt="0"/>
      <dgm:spPr/>
    </dgm:pt>
    <dgm:pt modelId="{22B92831-AC39-9B41-BF30-C6AAB4FFAA46}" type="pres">
      <dgm:prSet presAssocID="{2B21AB4D-B584-8D4D-AA05-88AE4D236E62}" presName="hierChild3" presStyleCnt="0"/>
      <dgm:spPr/>
    </dgm:pt>
  </dgm:ptLst>
  <dgm:cxnLst>
    <dgm:cxn modelId="{672E8449-4F31-0B49-8934-97BCFAB86901}" srcId="{0710B463-A3F1-F44E-80DD-A49507A37337}" destId="{2B21AB4D-B584-8D4D-AA05-88AE4D236E62}" srcOrd="0" destOrd="0" parTransId="{09E20C79-3C3D-7641-8E97-A123E65686EF}" sibTransId="{76F6E7C1-5766-9D4A-8965-915B504CA5AD}"/>
    <dgm:cxn modelId="{D85AD6EB-884A-C24F-981F-F9FA6CD936F6}" type="presOf" srcId="{249C36D2-8360-E947-B36F-258E1BDE4A91}" destId="{58EA4D46-CEAE-3944-8BB2-DC323BA132A4}" srcOrd="0" destOrd="0" presId="urn:microsoft.com/office/officeart/2009/3/layout/HorizontalOrganizationChart#21"/>
    <dgm:cxn modelId="{EBD06AE7-B73F-B945-8A02-E1F87F5F0F19}" type="presOf" srcId="{9D82D8FE-A4EC-2445-B866-F719DCB84CE1}" destId="{9C132126-4194-5B41-BF20-10CAB46F18B5}" srcOrd="0" destOrd="0" presId="urn:microsoft.com/office/officeart/2009/3/layout/HorizontalOrganizationChart#21"/>
    <dgm:cxn modelId="{C6F96A35-E0DE-2F40-9F96-D07CD0B1A79B}" type="presOf" srcId="{DCC03653-29C4-DD45-8464-8366A07672ED}" destId="{64DA93DF-D916-9848-B646-950490513EEB}" srcOrd="0" destOrd="0" presId="urn:microsoft.com/office/officeart/2009/3/layout/HorizontalOrganizationChart#21"/>
    <dgm:cxn modelId="{415826F1-436C-0E44-9DD0-D38702CBBCF2}" type="presOf" srcId="{A764C5D3-EB14-5C4A-943B-8161CEDB67FC}" destId="{C5070CE2-6C63-0B47-B1E3-368B9EB8B4BA}" srcOrd="0" destOrd="0" presId="urn:microsoft.com/office/officeart/2009/3/layout/HorizontalOrganizationChart#21"/>
    <dgm:cxn modelId="{7633DD3E-48A3-9E43-97C5-202C3F5DAD44}" srcId="{2B21AB4D-B584-8D4D-AA05-88AE4D236E62}" destId="{9D82D8FE-A4EC-2445-B866-F719DCB84CE1}" srcOrd="1" destOrd="0" parTransId="{DCC03653-29C4-DD45-8464-8366A07672ED}" sibTransId="{72F356D0-7B79-FB46-9851-E9D7FAE9DB2E}"/>
    <dgm:cxn modelId="{2FBE4A4A-C987-1E4E-B8DC-7E1DE49800D5}" type="presOf" srcId="{737DA45E-8535-8744-A35A-2B9FEF87BC4A}" destId="{DE8AAF5B-4373-844D-8EE9-D7512BF22563}" srcOrd="0" destOrd="0" presId="urn:microsoft.com/office/officeart/2009/3/layout/HorizontalOrganizationChart#21"/>
    <dgm:cxn modelId="{27D9E7A8-8738-8548-9F08-322E0AAA48A2}" srcId="{2B21AB4D-B584-8D4D-AA05-88AE4D236E62}" destId="{A764C5D3-EB14-5C4A-943B-8161CEDB67FC}" srcOrd="0" destOrd="0" parTransId="{7876DE78-F6B4-7046-8544-69E8A7C4CFA9}" sibTransId="{DD116362-CD63-6E4C-8D07-952F9CE21E92}"/>
    <dgm:cxn modelId="{07F1EE64-079D-9949-A9B6-66AC9EE8B1ED}" type="presOf" srcId="{BF201376-3A28-5846-AD7C-6CCA213066DE}" destId="{0D8F2A30-25A5-AF44-A7A8-4DBB34464193}" srcOrd="0" destOrd="0" presId="urn:microsoft.com/office/officeart/2009/3/layout/HorizontalOrganizationChart#21"/>
    <dgm:cxn modelId="{6DF87FDC-3234-344D-9999-97BE425F9D83}" type="presOf" srcId="{249C36D2-8360-E947-B36F-258E1BDE4A91}" destId="{4839FEAD-9235-0240-A5C2-22E5F8A1044E}" srcOrd="1" destOrd="0" presId="urn:microsoft.com/office/officeart/2009/3/layout/HorizontalOrganizationChart#21"/>
    <dgm:cxn modelId="{F8F93E89-D48B-CB43-880C-4E63C460ECF4}" type="presOf" srcId="{2B21AB4D-B584-8D4D-AA05-88AE4D236E62}" destId="{BEAEEADF-0AC8-2245-BDB4-02AFCC1A3556}" srcOrd="1" destOrd="0" presId="urn:microsoft.com/office/officeart/2009/3/layout/HorizontalOrganizationChart#21"/>
    <dgm:cxn modelId="{783B02D0-6F2E-2240-BB2B-429936A5BB92}" type="presOf" srcId="{9D82D8FE-A4EC-2445-B866-F719DCB84CE1}" destId="{1ECA35DD-E464-9A48-97B9-4A307A9FB2E6}" srcOrd="1" destOrd="0" presId="urn:microsoft.com/office/officeart/2009/3/layout/HorizontalOrganizationChart#21"/>
    <dgm:cxn modelId="{18E97C09-7E47-DB4A-88BF-564EDE546967}" type="presOf" srcId="{0710B463-A3F1-F44E-80DD-A49507A37337}" destId="{A0F02ECA-0455-7448-A2F5-E0061652A3F0}" srcOrd="0" destOrd="0" presId="urn:microsoft.com/office/officeart/2009/3/layout/HorizontalOrganizationChart#21"/>
    <dgm:cxn modelId="{B45D446D-09C2-304D-8B11-6A4D1C5CB0D4}" type="presOf" srcId="{DE5F8177-66A6-8244-A628-3B65EDA3EFEB}" destId="{E9BF7201-745F-8D4B-9368-A89E9C319EB3}" srcOrd="0" destOrd="0" presId="urn:microsoft.com/office/officeart/2009/3/layout/HorizontalOrganizationChart#21"/>
    <dgm:cxn modelId="{EAE81F01-8354-AE4D-A9B6-1836819BA9D4}" type="presOf" srcId="{7876DE78-F6B4-7046-8544-69E8A7C4CFA9}" destId="{856B0E0B-9A10-FC4E-B107-8EE03807ADD5}" srcOrd="0" destOrd="0" presId="urn:microsoft.com/office/officeart/2009/3/layout/HorizontalOrganizationChart#21"/>
    <dgm:cxn modelId="{AFCBEA24-C725-E942-A198-F20D2BD167D9}" type="presOf" srcId="{2B21AB4D-B584-8D4D-AA05-88AE4D236E62}" destId="{B3C05305-0D9C-C949-8FD6-1669AF8968EC}" srcOrd="0" destOrd="0" presId="urn:microsoft.com/office/officeart/2009/3/layout/HorizontalOrganizationChart#21"/>
    <dgm:cxn modelId="{D67A633C-04D9-EB42-ACD1-A127912B9CF2}" type="presOf" srcId="{737DA45E-8535-8744-A35A-2B9FEF87BC4A}" destId="{C1B84072-ED19-A34E-82EC-59D64F8370F7}" srcOrd="1" destOrd="0" presId="urn:microsoft.com/office/officeart/2009/3/layout/HorizontalOrganizationChart#21"/>
    <dgm:cxn modelId="{140BA8A0-C10A-D140-9F44-7A63DB4E30AE}" type="presOf" srcId="{A764C5D3-EB14-5C4A-943B-8161CEDB67FC}" destId="{06EE977F-5278-884E-9BA7-8BA1102AF23F}" srcOrd="1" destOrd="0" presId="urn:microsoft.com/office/officeart/2009/3/layout/HorizontalOrganizationChart#21"/>
    <dgm:cxn modelId="{49C8446D-469C-D943-AEF7-3AAE2FA17F96}" srcId="{2B21AB4D-B584-8D4D-AA05-88AE4D236E62}" destId="{737DA45E-8535-8744-A35A-2B9FEF87BC4A}" srcOrd="3" destOrd="0" parTransId="{BF201376-3A28-5846-AD7C-6CCA213066DE}" sibTransId="{43FB21E2-84A0-604B-9FCB-89CD6606D105}"/>
    <dgm:cxn modelId="{C1E9BC2B-7386-EA4A-905F-52F8D4F9E451}" srcId="{2B21AB4D-B584-8D4D-AA05-88AE4D236E62}" destId="{249C36D2-8360-E947-B36F-258E1BDE4A91}" srcOrd="2" destOrd="0" parTransId="{DE5F8177-66A6-8244-A628-3B65EDA3EFEB}" sibTransId="{29B5957E-E376-514B-B88E-7F5FB40B993C}"/>
    <dgm:cxn modelId="{413FAA9A-9F59-8548-B54F-76DFD61C730B}" type="presParOf" srcId="{A0F02ECA-0455-7448-A2F5-E0061652A3F0}" destId="{8E32D03E-597E-9643-8E2A-DCA195BAF22D}" srcOrd="0" destOrd="0" presId="urn:microsoft.com/office/officeart/2009/3/layout/HorizontalOrganizationChart#21"/>
    <dgm:cxn modelId="{96BAE4EC-547E-D043-B2C4-5D3845F67EDC}" type="presParOf" srcId="{8E32D03E-597E-9643-8E2A-DCA195BAF22D}" destId="{DD60082C-67A9-7D41-A697-FA7CAA4B0A20}" srcOrd="0" destOrd="0" presId="urn:microsoft.com/office/officeart/2009/3/layout/HorizontalOrganizationChart#21"/>
    <dgm:cxn modelId="{67C7D9BD-DB5D-F040-BF8E-04369CA7C23D}" type="presParOf" srcId="{DD60082C-67A9-7D41-A697-FA7CAA4B0A20}" destId="{B3C05305-0D9C-C949-8FD6-1669AF8968EC}" srcOrd="0" destOrd="0" presId="urn:microsoft.com/office/officeart/2009/3/layout/HorizontalOrganizationChart#21"/>
    <dgm:cxn modelId="{5A6198CC-2287-0E4E-9123-4D5AAEC6C3E1}" type="presParOf" srcId="{DD60082C-67A9-7D41-A697-FA7CAA4B0A20}" destId="{BEAEEADF-0AC8-2245-BDB4-02AFCC1A3556}" srcOrd="1" destOrd="0" presId="urn:microsoft.com/office/officeart/2009/3/layout/HorizontalOrganizationChart#21"/>
    <dgm:cxn modelId="{8D61BCEA-F1B2-BB41-AF94-47EF3750692F}" type="presParOf" srcId="{8E32D03E-597E-9643-8E2A-DCA195BAF22D}" destId="{56CD119A-12F0-A146-A6F6-EA5A833A88EF}" srcOrd="1" destOrd="0" presId="urn:microsoft.com/office/officeart/2009/3/layout/HorizontalOrganizationChart#21"/>
    <dgm:cxn modelId="{EAC09D40-6E3F-214B-A71B-C0EA03EFA2CB}" type="presParOf" srcId="{56CD119A-12F0-A146-A6F6-EA5A833A88EF}" destId="{856B0E0B-9A10-FC4E-B107-8EE03807ADD5}" srcOrd="0" destOrd="0" presId="urn:microsoft.com/office/officeart/2009/3/layout/HorizontalOrganizationChart#21"/>
    <dgm:cxn modelId="{4B4E419E-0AC7-5B46-B6CC-EE044CDE1A00}" type="presParOf" srcId="{56CD119A-12F0-A146-A6F6-EA5A833A88EF}" destId="{2187B6BE-19DB-444D-BF9C-7982A3721F23}" srcOrd="1" destOrd="0" presId="urn:microsoft.com/office/officeart/2009/3/layout/HorizontalOrganizationChart#21"/>
    <dgm:cxn modelId="{5C3DEBF7-722A-B049-8180-FD7D755C7DDC}" type="presParOf" srcId="{2187B6BE-19DB-444D-BF9C-7982A3721F23}" destId="{6BF21EAB-EE4A-8A4E-A87A-44A062B66F6D}" srcOrd="0" destOrd="0" presId="urn:microsoft.com/office/officeart/2009/3/layout/HorizontalOrganizationChart#21"/>
    <dgm:cxn modelId="{A85090AA-1037-1D4A-8125-3523A4B314C6}" type="presParOf" srcId="{6BF21EAB-EE4A-8A4E-A87A-44A062B66F6D}" destId="{C5070CE2-6C63-0B47-B1E3-368B9EB8B4BA}" srcOrd="0" destOrd="0" presId="urn:microsoft.com/office/officeart/2009/3/layout/HorizontalOrganizationChart#21"/>
    <dgm:cxn modelId="{00D3360C-C4A4-AF42-BABD-0A161EC827EF}" type="presParOf" srcId="{6BF21EAB-EE4A-8A4E-A87A-44A062B66F6D}" destId="{06EE977F-5278-884E-9BA7-8BA1102AF23F}" srcOrd="1" destOrd="0" presId="urn:microsoft.com/office/officeart/2009/3/layout/HorizontalOrganizationChart#21"/>
    <dgm:cxn modelId="{66F31A1C-1A41-834B-ACD5-BB71C102B6AD}" type="presParOf" srcId="{2187B6BE-19DB-444D-BF9C-7982A3721F23}" destId="{EE8DC2D8-73E2-784E-B960-0902EA622C5B}" srcOrd="1" destOrd="0" presId="urn:microsoft.com/office/officeart/2009/3/layout/HorizontalOrganizationChart#21"/>
    <dgm:cxn modelId="{404A125C-2626-0346-A164-8F4EB4B5D195}" type="presParOf" srcId="{2187B6BE-19DB-444D-BF9C-7982A3721F23}" destId="{4A44138C-1AAC-EF4E-902B-538523192DEE}" srcOrd="2" destOrd="0" presId="urn:microsoft.com/office/officeart/2009/3/layout/HorizontalOrganizationChart#21"/>
    <dgm:cxn modelId="{C5A5F42A-471D-2A48-B6A4-D47AA5918604}" type="presParOf" srcId="{56CD119A-12F0-A146-A6F6-EA5A833A88EF}" destId="{64DA93DF-D916-9848-B646-950490513EEB}" srcOrd="2" destOrd="0" presId="urn:microsoft.com/office/officeart/2009/3/layout/HorizontalOrganizationChart#21"/>
    <dgm:cxn modelId="{4BCACEFF-D195-C144-93EA-8430167B0408}" type="presParOf" srcId="{56CD119A-12F0-A146-A6F6-EA5A833A88EF}" destId="{DEFE26D0-0B6F-304D-8C16-D16E5A76AD37}" srcOrd="3" destOrd="0" presId="urn:microsoft.com/office/officeart/2009/3/layout/HorizontalOrganizationChart#21"/>
    <dgm:cxn modelId="{D154AC78-6575-E340-9D33-08E98512D6C8}" type="presParOf" srcId="{DEFE26D0-0B6F-304D-8C16-D16E5A76AD37}" destId="{DA8AC52F-6588-0C46-A1C8-28171736A567}" srcOrd="0" destOrd="0" presId="urn:microsoft.com/office/officeart/2009/3/layout/HorizontalOrganizationChart#21"/>
    <dgm:cxn modelId="{683AEF37-0B66-0145-8030-4EE499D6DD0C}" type="presParOf" srcId="{DA8AC52F-6588-0C46-A1C8-28171736A567}" destId="{9C132126-4194-5B41-BF20-10CAB46F18B5}" srcOrd="0" destOrd="0" presId="urn:microsoft.com/office/officeart/2009/3/layout/HorizontalOrganizationChart#21"/>
    <dgm:cxn modelId="{C15086A7-8EE2-CC41-8AC4-62CFFFAF98BD}" type="presParOf" srcId="{DA8AC52F-6588-0C46-A1C8-28171736A567}" destId="{1ECA35DD-E464-9A48-97B9-4A307A9FB2E6}" srcOrd="1" destOrd="0" presId="urn:microsoft.com/office/officeart/2009/3/layout/HorizontalOrganizationChart#21"/>
    <dgm:cxn modelId="{F837A322-FB3F-0A4C-8999-23AFC8516B43}" type="presParOf" srcId="{DEFE26D0-0B6F-304D-8C16-D16E5A76AD37}" destId="{BE253904-DDF6-2B43-B6E9-DA2D4FD50DBC}" srcOrd="1" destOrd="0" presId="urn:microsoft.com/office/officeart/2009/3/layout/HorizontalOrganizationChart#21"/>
    <dgm:cxn modelId="{77B55056-240D-9946-89CF-EBFB30CB5F45}" type="presParOf" srcId="{DEFE26D0-0B6F-304D-8C16-D16E5A76AD37}" destId="{839FA5D9-C92B-8A47-8227-3832B8278617}" srcOrd="2" destOrd="0" presId="urn:microsoft.com/office/officeart/2009/3/layout/HorizontalOrganizationChart#21"/>
    <dgm:cxn modelId="{3FF16482-3449-864D-B1C3-6F1408154AA4}" type="presParOf" srcId="{56CD119A-12F0-A146-A6F6-EA5A833A88EF}" destId="{E9BF7201-745F-8D4B-9368-A89E9C319EB3}" srcOrd="4" destOrd="0" presId="urn:microsoft.com/office/officeart/2009/3/layout/HorizontalOrganizationChart#21"/>
    <dgm:cxn modelId="{8CCCCD72-4A82-E044-A001-E33A38375884}" type="presParOf" srcId="{56CD119A-12F0-A146-A6F6-EA5A833A88EF}" destId="{784B6A47-1817-BE47-AFD8-11401949411C}" srcOrd="5" destOrd="0" presId="urn:microsoft.com/office/officeart/2009/3/layout/HorizontalOrganizationChart#21"/>
    <dgm:cxn modelId="{5558B69D-68B9-F34B-B03C-F74708B27F8D}" type="presParOf" srcId="{784B6A47-1817-BE47-AFD8-11401949411C}" destId="{A3ADDF09-2877-B54F-96FD-48D32A698021}" srcOrd="0" destOrd="0" presId="urn:microsoft.com/office/officeart/2009/3/layout/HorizontalOrganizationChart#21"/>
    <dgm:cxn modelId="{4A15078A-C94C-E048-9C55-7669ADB5630A}" type="presParOf" srcId="{A3ADDF09-2877-B54F-96FD-48D32A698021}" destId="{58EA4D46-CEAE-3944-8BB2-DC323BA132A4}" srcOrd="0" destOrd="0" presId="urn:microsoft.com/office/officeart/2009/3/layout/HorizontalOrganizationChart#21"/>
    <dgm:cxn modelId="{41D25180-27E5-724D-9827-18EB2F1F1BE4}" type="presParOf" srcId="{A3ADDF09-2877-B54F-96FD-48D32A698021}" destId="{4839FEAD-9235-0240-A5C2-22E5F8A1044E}" srcOrd="1" destOrd="0" presId="urn:microsoft.com/office/officeart/2009/3/layout/HorizontalOrganizationChart#21"/>
    <dgm:cxn modelId="{97E51AA8-CD66-9348-B2EB-787963597AE3}" type="presParOf" srcId="{784B6A47-1817-BE47-AFD8-11401949411C}" destId="{0649002E-8211-A64B-B618-3CA3835D7884}" srcOrd="1" destOrd="0" presId="urn:microsoft.com/office/officeart/2009/3/layout/HorizontalOrganizationChart#21"/>
    <dgm:cxn modelId="{15754AE1-1D69-8147-9732-E253277F3582}" type="presParOf" srcId="{784B6A47-1817-BE47-AFD8-11401949411C}" destId="{10F612FE-C409-7746-A105-B4F15C7663D1}" srcOrd="2" destOrd="0" presId="urn:microsoft.com/office/officeart/2009/3/layout/HorizontalOrganizationChart#21"/>
    <dgm:cxn modelId="{DAB331BB-BD3A-194E-BFDD-B11628B70979}" type="presParOf" srcId="{56CD119A-12F0-A146-A6F6-EA5A833A88EF}" destId="{0D8F2A30-25A5-AF44-A7A8-4DBB34464193}" srcOrd="6" destOrd="0" presId="urn:microsoft.com/office/officeart/2009/3/layout/HorizontalOrganizationChart#21"/>
    <dgm:cxn modelId="{E185E73E-69FC-2545-AD30-87DB12535DAD}" type="presParOf" srcId="{56CD119A-12F0-A146-A6F6-EA5A833A88EF}" destId="{FC27FD3B-0541-A843-ACF9-4BAF6B2B5969}" srcOrd="7" destOrd="0" presId="urn:microsoft.com/office/officeart/2009/3/layout/HorizontalOrganizationChart#21"/>
    <dgm:cxn modelId="{57CE0851-CE21-C84B-9A6A-059C206D615A}" type="presParOf" srcId="{FC27FD3B-0541-A843-ACF9-4BAF6B2B5969}" destId="{29681E8B-EBB9-2F46-AB5E-55DD5FB09194}" srcOrd="0" destOrd="0" presId="urn:microsoft.com/office/officeart/2009/3/layout/HorizontalOrganizationChart#21"/>
    <dgm:cxn modelId="{8A20C527-113C-974A-B71D-3C581F4F5677}" type="presParOf" srcId="{29681E8B-EBB9-2F46-AB5E-55DD5FB09194}" destId="{DE8AAF5B-4373-844D-8EE9-D7512BF22563}" srcOrd="0" destOrd="0" presId="urn:microsoft.com/office/officeart/2009/3/layout/HorizontalOrganizationChart#21"/>
    <dgm:cxn modelId="{F5389BC5-EC79-9248-9D8C-B901A0ED55D6}" type="presParOf" srcId="{29681E8B-EBB9-2F46-AB5E-55DD5FB09194}" destId="{C1B84072-ED19-A34E-82EC-59D64F8370F7}" srcOrd="1" destOrd="0" presId="urn:microsoft.com/office/officeart/2009/3/layout/HorizontalOrganizationChart#21"/>
    <dgm:cxn modelId="{BFAB097F-4FE1-5147-87DE-25A8E5E57682}" type="presParOf" srcId="{FC27FD3B-0541-A843-ACF9-4BAF6B2B5969}" destId="{18AB0C64-C7A9-9241-AC90-58BE7AB672A6}" srcOrd="1" destOrd="0" presId="urn:microsoft.com/office/officeart/2009/3/layout/HorizontalOrganizationChart#21"/>
    <dgm:cxn modelId="{255377A2-7A83-F943-B44F-932FCBC68A7C}" type="presParOf" srcId="{FC27FD3B-0541-A843-ACF9-4BAF6B2B5969}" destId="{E3E39268-6ED2-6842-9B88-0D4E38232447}" srcOrd="2" destOrd="0" presId="urn:microsoft.com/office/officeart/2009/3/layout/HorizontalOrganizationChart#21"/>
    <dgm:cxn modelId="{F304D2BE-CCA9-8E46-8E5D-2948D3D833AC}" type="presParOf" srcId="{8E32D03E-597E-9643-8E2A-DCA195BAF22D}" destId="{22B92831-AC39-9B41-BF30-C6AAB4FFAA46}" srcOrd="2" destOrd="0" presId="urn:microsoft.com/office/officeart/2009/3/layout/HorizontalOrganizationChart#2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10B463-A3F1-F44E-80DD-A49507A37337}" type="doc">
      <dgm:prSet loTypeId="urn:microsoft.com/office/officeart/2009/3/layout/HorizontalOrganizationChart#22" loCatId="hierarchy" qsTypeId="urn:microsoft.com/office/officeart/2005/8/quickstyle/simple1#15" qsCatId="simple" csTypeId="urn:microsoft.com/office/officeart/2005/8/colors/accent0_1#22" csCatId="mainScheme" phldr="1"/>
      <dgm:spPr/>
      <dgm:t>
        <a:bodyPr/>
        <a:lstStyle/>
        <a:p>
          <a:endParaRPr lang="zh-CN" altLang="en-US"/>
        </a:p>
      </dgm:t>
    </dgm:pt>
    <dgm:pt modelId="{2B21AB4D-B584-8D4D-AA05-88AE4D236E62}">
      <dgm:prSet custT="1"/>
      <dgm:spPr/>
      <dgm:t>
        <a:bodyPr/>
        <a:lstStyle/>
        <a:p>
          <a:pPr rtl="0">
            <a:lnSpc>
              <a:spcPct val="100000"/>
            </a:lnSpc>
          </a:pPr>
          <a:r>
            <a:rPr lang="zh-CN" altLang="en-US" sz="2400" b="0" i="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09E20C79-3C3D-7641-8E97-A123E65686EF}" type="par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6F6E7C1-5766-9D4A-8965-915B504CA5AD}" type="sib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764C5D3-EB14-5C4A-943B-8161CEDB67FC}">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法国文学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7876DE78-F6B4-7046-8544-69E8A7C4CFA9}" type="par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DD116362-CD63-6E4C-8D07-952F9CE21E92}" type="sib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9D82D8FE-A4EC-2445-B866-F719DCB84CE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英国文学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CC03653-29C4-DD45-8464-8366A07672ED}" type="par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2F356D0-7B79-FB46-9851-E9D7FAE9DB2E}" type="sib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49C36D2-8360-E947-B36F-258E1BDE4A9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俄国文学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E5F8177-66A6-8244-A628-3B65EDA3EFEB}" type="par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9B5957E-E376-514B-B88E-7F5FB40B993C}" type="sib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37DA45E-8535-8744-A35A-2B9FEF87BC4A}">
      <dgm:prSet custT="1"/>
      <dgm:spPr>
        <a:solidFill>
          <a:srgbClr val="FF0000"/>
        </a:solidFill>
      </dgm:spPr>
      <dgm:t>
        <a:bodyPr/>
        <a:lstStyle/>
        <a:p>
          <a:pPr rtl="0"/>
          <a:r>
            <a:rPr lang="zh-CN" altLang="en-US" sz="2400" b="0" i="0" smtClean="0">
              <a:solidFill>
                <a:schemeClr val="bg1"/>
              </a:solidFill>
              <a:latin typeface="微软雅黑" panose="020B0503020204020204" charset="-122"/>
              <a:ea typeface="微软雅黑" panose="020B0503020204020204" charset="-122"/>
              <a:cs typeface="微软雅黑" panose="020B0503020204020204" charset="-122"/>
            </a:rPr>
            <a:t>其他国家文学 </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dgm:t>
    </dgm:pt>
    <dgm:pt modelId="{BF201376-3A28-5846-AD7C-6CCA213066DE}" type="par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43FB21E2-84A0-604B-9FCB-89CD6606D105}" type="sib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0F02ECA-0455-7448-A2F5-E0061652A3F0}" type="pres">
      <dgm:prSet presAssocID="{0710B463-A3F1-F44E-80DD-A49507A37337}" presName="hierChild1" presStyleCnt="0">
        <dgm:presLayoutVars>
          <dgm:orgChart val="1"/>
          <dgm:chPref val="1"/>
          <dgm:dir/>
          <dgm:animOne val="branch"/>
          <dgm:animLvl val="lvl"/>
          <dgm:resizeHandles/>
        </dgm:presLayoutVars>
      </dgm:prSet>
      <dgm:spPr/>
      <dgm:t>
        <a:bodyPr/>
        <a:lstStyle/>
        <a:p>
          <a:endParaRPr lang="zh-CN" altLang="en-US"/>
        </a:p>
      </dgm:t>
    </dgm:pt>
    <dgm:pt modelId="{8E32D03E-597E-9643-8E2A-DCA195BAF22D}" type="pres">
      <dgm:prSet presAssocID="{2B21AB4D-B584-8D4D-AA05-88AE4D236E62}" presName="hierRoot1" presStyleCnt="0">
        <dgm:presLayoutVars>
          <dgm:hierBranch val="init"/>
        </dgm:presLayoutVars>
      </dgm:prSet>
      <dgm:spPr/>
    </dgm:pt>
    <dgm:pt modelId="{DD60082C-67A9-7D41-A697-FA7CAA4B0A20}" type="pres">
      <dgm:prSet presAssocID="{2B21AB4D-B584-8D4D-AA05-88AE4D236E62}" presName="rootComposite1" presStyleCnt="0"/>
      <dgm:spPr/>
    </dgm:pt>
    <dgm:pt modelId="{B3C05305-0D9C-C949-8FD6-1669AF8968EC}" type="pres">
      <dgm:prSet presAssocID="{2B21AB4D-B584-8D4D-AA05-88AE4D236E62}" presName="rootText1" presStyleLbl="node0" presStyleIdx="0" presStyleCnt="1" custScaleX="129607" custScaleY="124891">
        <dgm:presLayoutVars>
          <dgm:chPref val="3"/>
        </dgm:presLayoutVars>
      </dgm:prSet>
      <dgm:spPr/>
      <dgm:t>
        <a:bodyPr/>
        <a:lstStyle/>
        <a:p>
          <a:endParaRPr lang="zh-CN" altLang="en-US"/>
        </a:p>
      </dgm:t>
    </dgm:pt>
    <dgm:pt modelId="{BEAEEADF-0AC8-2245-BDB4-02AFCC1A3556}" type="pres">
      <dgm:prSet presAssocID="{2B21AB4D-B584-8D4D-AA05-88AE4D236E62}" presName="rootConnector1" presStyleLbl="node1" presStyleIdx="0" presStyleCnt="0"/>
      <dgm:spPr/>
      <dgm:t>
        <a:bodyPr/>
        <a:lstStyle/>
        <a:p>
          <a:endParaRPr lang="zh-CN" altLang="en-US"/>
        </a:p>
      </dgm:t>
    </dgm:pt>
    <dgm:pt modelId="{56CD119A-12F0-A146-A6F6-EA5A833A88EF}" type="pres">
      <dgm:prSet presAssocID="{2B21AB4D-B584-8D4D-AA05-88AE4D236E62}" presName="hierChild2" presStyleCnt="0"/>
      <dgm:spPr/>
    </dgm:pt>
    <dgm:pt modelId="{856B0E0B-9A10-FC4E-B107-8EE03807ADD5}" type="pres">
      <dgm:prSet presAssocID="{7876DE78-F6B4-7046-8544-69E8A7C4CFA9}" presName="Name64" presStyleLbl="parChTrans1D2" presStyleIdx="0" presStyleCnt="4"/>
      <dgm:spPr/>
      <dgm:t>
        <a:bodyPr/>
        <a:lstStyle/>
        <a:p>
          <a:endParaRPr lang="zh-CN" altLang="en-US"/>
        </a:p>
      </dgm:t>
    </dgm:pt>
    <dgm:pt modelId="{2187B6BE-19DB-444D-BF9C-7982A3721F23}" type="pres">
      <dgm:prSet presAssocID="{A764C5D3-EB14-5C4A-943B-8161CEDB67FC}" presName="hierRoot2" presStyleCnt="0">
        <dgm:presLayoutVars>
          <dgm:hierBranch val="init"/>
        </dgm:presLayoutVars>
      </dgm:prSet>
      <dgm:spPr/>
    </dgm:pt>
    <dgm:pt modelId="{6BF21EAB-EE4A-8A4E-A87A-44A062B66F6D}" type="pres">
      <dgm:prSet presAssocID="{A764C5D3-EB14-5C4A-943B-8161CEDB67FC}" presName="rootComposite" presStyleCnt="0"/>
      <dgm:spPr/>
    </dgm:pt>
    <dgm:pt modelId="{C5070CE2-6C63-0B47-B1E3-368B9EB8B4BA}" type="pres">
      <dgm:prSet presAssocID="{A764C5D3-EB14-5C4A-943B-8161CEDB67FC}" presName="rootText" presStyleLbl="node2" presStyleIdx="0" presStyleCnt="4">
        <dgm:presLayoutVars>
          <dgm:chPref val="3"/>
        </dgm:presLayoutVars>
      </dgm:prSet>
      <dgm:spPr/>
      <dgm:t>
        <a:bodyPr/>
        <a:lstStyle/>
        <a:p>
          <a:endParaRPr lang="zh-CN" altLang="en-US"/>
        </a:p>
      </dgm:t>
    </dgm:pt>
    <dgm:pt modelId="{06EE977F-5278-884E-9BA7-8BA1102AF23F}" type="pres">
      <dgm:prSet presAssocID="{A764C5D3-EB14-5C4A-943B-8161CEDB67FC}" presName="rootConnector" presStyleLbl="node2" presStyleIdx="0" presStyleCnt="4"/>
      <dgm:spPr/>
      <dgm:t>
        <a:bodyPr/>
        <a:lstStyle/>
        <a:p>
          <a:endParaRPr lang="zh-CN" altLang="en-US"/>
        </a:p>
      </dgm:t>
    </dgm:pt>
    <dgm:pt modelId="{EE8DC2D8-73E2-784E-B960-0902EA622C5B}" type="pres">
      <dgm:prSet presAssocID="{A764C5D3-EB14-5C4A-943B-8161CEDB67FC}" presName="hierChild4" presStyleCnt="0"/>
      <dgm:spPr/>
    </dgm:pt>
    <dgm:pt modelId="{4A44138C-1AAC-EF4E-902B-538523192DEE}" type="pres">
      <dgm:prSet presAssocID="{A764C5D3-EB14-5C4A-943B-8161CEDB67FC}" presName="hierChild5" presStyleCnt="0"/>
      <dgm:spPr/>
    </dgm:pt>
    <dgm:pt modelId="{64DA93DF-D916-9848-B646-950490513EEB}" type="pres">
      <dgm:prSet presAssocID="{DCC03653-29C4-DD45-8464-8366A07672ED}" presName="Name64" presStyleLbl="parChTrans1D2" presStyleIdx="1" presStyleCnt="4"/>
      <dgm:spPr/>
      <dgm:t>
        <a:bodyPr/>
        <a:lstStyle/>
        <a:p>
          <a:endParaRPr lang="zh-CN" altLang="en-US"/>
        </a:p>
      </dgm:t>
    </dgm:pt>
    <dgm:pt modelId="{DEFE26D0-0B6F-304D-8C16-D16E5A76AD37}" type="pres">
      <dgm:prSet presAssocID="{9D82D8FE-A4EC-2445-B866-F719DCB84CE1}" presName="hierRoot2" presStyleCnt="0">
        <dgm:presLayoutVars>
          <dgm:hierBranch val="init"/>
        </dgm:presLayoutVars>
      </dgm:prSet>
      <dgm:spPr/>
    </dgm:pt>
    <dgm:pt modelId="{DA8AC52F-6588-0C46-A1C8-28171736A567}" type="pres">
      <dgm:prSet presAssocID="{9D82D8FE-A4EC-2445-B866-F719DCB84CE1}" presName="rootComposite" presStyleCnt="0"/>
      <dgm:spPr/>
    </dgm:pt>
    <dgm:pt modelId="{9C132126-4194-5B41-BF20-10CAB46F18B5}" type="pres">
      <dgm:prSet presAssocID="{9D82D8FE-A4EC-2445-B866-F719DCB84CE1}" presName="rootText" presStyleLbl="node2" presStyleIdx="1" presStyleCnt="4">
        <dgm:presLayoutVars>
          <dgm:chPref val="3"/>
        </dgm:presLayoutVars>
      </dgm:prSet>
      <dgm:spPr/>
      <dgm:t>
        <a:bodyPr/>
        <a:lstStyle/>
        <a:p>
          <a:endParaRPr lang="zh-CN" altLang="en-US"/>
        </a:p>
      </dgm:t>
    </dgm:pt>
    <dgm:pt modelId="{1ECA35DD-E464-9A48-97B9-4A307A9FB2E6}" type="pres">
      <dgm:prSet presAssocID="{9D82D8FE-A4EC-2445-B866-F719DCB84CE1}" presName="rootConnector" presStyleLbl="node2" presStyleIdx="1" presStyleCnt="4"/>
      <dgm:spPr/>
      <dgm:t>
        <a:bodyPr/>
        <a:lstStyle/>
        <a:p>
          <a:endParaRPr lang="zh-CN" altLang="en-US"/>
        </a:p>
      </dgm:t>
    </dgm:pt>
    <dgm:pt modelId="{BE253904-DDF6-2B43-B6E9-DA2D4FD50DBC}" type="pres">
      <dgm:prSet presAssocID="{9D82D8FE-A4EC-2445-B866-F719DCB84CE1}" presName="hierChild4" presStyleCnt="0"/>
      <dgm:spPr/>
    </dgm:pt>
    <dgm:pt modelId="{839FA5D9-C92B-8A47-8227-3832B8278617}" type="pres">
      <dgm:prSet presAssocID="{9D82D8FE-A4EC-2445-B866-F719DCB84CE1}" presName="hierChild5" presStyleCnt="0"/>
      <dgm:spPr/>
    </dgm:pt>
    <dgm:pt modelId="{E9BF7201-745F-8D4B-9368-A89E9C319EB3}" type="pres">
      <dgm:prSet presAssocID="{DE5F8177-66A6-8244-A628-3B65EDA3EFEB}" presName="Name64" presStyleLbl="parChTrans1D2" presStyleIdx="2" presStyleCnt="4"/>
      <dgm:spPr/>
      <dgm:t>
        <a:bodyPr/>
        <a:lstStyle/>
        <a:p>
          <a:endParaRPr lang="zh-CN" altLang="en-US"/>
        </a:p>
      </dgm:t>
    </dgm:pt>
    <dgm:pt modelId="{784B6A47-1817-BE47-AFD8-11401949411C}" type="pres">
      <dgm:prSet presAssocID="{249C36D2-8360-E947-B36F-258E1BDE4A91}" presName="hierRoot2" presStyleCnt="0">
        <dgm:presLayoutVars>
          <dgm:hierBranch val="init"/>
        </dgm:presLayoutVars>
      </dgm:prSet>
      <dgm:spPr/>
    </dgm:pt>
    <dgm:pt modelId="{A3ADDF09-2877-B54F-96FD-48D32A698021}" type="pres">
      <dgm:prSet presAssocID="{249C36D2-8360-E947-B36F-258E1BDE4A91}" presName="rootComposite" presStyleCnt="0"/>
      <dgm:spPr/>
    </dgm:pt>
    <dgm:pt modelId="{58EA4D46-CEAE-3944-8BB2-DC323BA132A4}" type="pres">
      <dgm:prSet presAssocID="{249C36D2-8360-E947-B36F-258E1BDE4A91}" presName="rootText" presStyleLbl="node2" presStyleIdx="2" presStyleCnt="4">
        <dgm:presLayoutVars>
          <dgm:chPref val="3"/>
        </dgm:presLayoutVars>
      </dgm:prSet>
      <dgm:spPr/>
      <dgm:t>
        <a:bodyPr/>
        <a:lstStyle/>
        <a:p>
          <a:endParaRPr lang="zh-CN" altLang="en-US"/>
        </a:p>
      </dgm:t>
    </dgm:pt>
    <dgm:pt modelId="{4839FEAD-9235-0240-A5C2-22E5F8A1044E}" type="pres">
      <dgm:prSet presAssocID="{249C36D2-8360-E947-B36F-258E1BDE4A91}" presName="rootConnector" presStyleLbl="node2" presStyleIdx="2" presStyleCnt="4"/>
      <dgm:spPr/>
      <dgm:t>
        <a:bodyPr/>
        <a:lstStyle/>
        <a:p>
          <a:endParaRPr lang="zh-CN" altLang="en-US"/>
        </a:p>
      </dgm:t>
    </dgm:pt>
    <dgm:pt modelId="{0649002E-8211-A64B-B618-3CA3835D7884}" type="pres">
      <dgm:prSet presAssocID="{249C36D2-8360-E947-B36F-258E1BDE4A91}" presName="hierChild4" presStyleCnt="0"/>
      <dgm:spPr/>
    </dgm:pt>
    <dgm:pt modelId="{10F612FE-C409-7746-A105-B4F15C7663D1}" type="pres">
      <dgm:prSet presAssocID="{249C36D2-8360-E947-B36F-258E1BDE4A91}" presName="hierChild5" presStyleCnt="0"/>
      <dgm:spPr/>
    </dgm:pt>
    <dgm:pt modelId="{0D8F2A30-25A5-AF44-A7A8-4DBB34464193}" type="pres">
      <dgm:prSet presAssocID="{BF201376-3A28-5846-AD7C-6CCA213066DE}" presName="Name64" presStyleLbl="parChTrans1D2" presStyleIdx="3" presStyleCnt="4"/>
      <dgm:spPr/>
      <dgm:t>
        <a:bodyPr/>
        <a:lstStyle/>
        <a:p>
          <a:endParaRPr lang="zh-CN" altLang="en-US"/>
        </a:p>
      </dgm:t>
    </dgm:pt>
    <dgm:pt modelId="{FC27FD3B-0541-A843-ACF9-4BAF6B2B5969}" type="pres">
      <dgm:prSet presAssocID="{737DA45E-8535-8744-A35A-2B9FEF87BC4A}" presName="hierRoot2" presStyleCnt="0">
        <dgm:presLayoutVars>
          <dgm:hierBranch val="init"/>
        </dgm:presLayoutVars>
      </dgm:prSet>
      <dgm:spPr/>
    </dgm:pt>
    <dgm:pt modelId="{29681E8B-EBB9-2F46-AB5E-55DD5FB09194}" type="pres">
      <dgm:prSet presAssocID="{737DA45E-8535-8744-A35A-2B9FEF87BC4A}" presName="rootComposite" presStyleCnt="0"/>
      <dgm:spPr/>
    </dgm:pt>
    <dgm:pt modelId="{DE8AAF5B-4373-844D-8EE9-D7512BF22563}" type="pres">
      <dgm:prSet presAssocID="{737DA45E-8535-8744-A35A-2B9FEF87BC4A}" presName="rootText" presStyleLbl="node2" presStyleIdx="3" presStyleCnt="4">
        <dgm:presLayoutVars>
          <dgm:chPref val="3"/>
        </dgm:presLayoutVars>
      </dgm:prSet>
      <dgm:spPr/>
      <dgm:t>
        <a:bodyPr/>
        <a:lstStyle/>
        <a:p>
          <a:endParaRPr lang="zh-CN" altLang="en-US"/>
        </a:p>
      </dgm:t>
    </dgm:pt>
    <dgm:pt modelId="{C1B84072-ED19-A34E-82EC-59D64F8370F7}" type="pres">
      <dgm:prSet presAssocID="{737DA45E-8535-8744-A35A-2B9FEF87BC4A}" presName="rootConnector" presStyleLbl="node2" presStyleIdx="3" presStyleCnt="4"/>
      <dgm:spPr/>
      <dgm:t>
        <a:bodyPr/>
        <a:lstStyle/>
        <a:p>
          <a:endParaRPr lang="zh-CN" altLang="en-US"/>
        </a:p>
      </dgm:t>
    </dgm:pt>
    <dgm:pt modelId="{18AB0C64-C7A9-9241-AC90-58BE7AB672A6}" type="pres">
      <dgm:prSet presAssocID="{737DA45E-8535-8744-A35A-2B9FEF87BC4A}" presName="hierChild4" presStyleCnt="0"/>
      <dgm:spPr/>
    </dgm:pt>
    <dgm:pt modelId="{E3E39268-6ED2-6842-9B88-0D4E38232447}" type="pres">
      <dgm:prSet presAssocID="{737DA45E-8535-8744-A35A-2B9FEF87BC4A}" presName="hierChild5" presStyleCnt="0"/>
      <dgm:spPr/>
    </dgm:pt>
    <dgm:pt modelId="{22B92831-AC39-9B41-BF30-C6AAB4FFAA46}" type="pres">
      <dgm:prSet presAssocID="{2B21AB4D-B584-8D4D-AA05-88AE4D236E62}" presName="hierChild3" presStyleCnt="0"/>
      <dgm:spPr/>
    </dgm:pt>
  </dgm:ptLst>
  <dgm:cxnLst>
    <dgm:cxn modelId="{672E8449-4F31-0B49-8934-97BCFAB86901}" srcId="{0710B463-A3F1-F44E-80DD-A49507A37337}" destId="{2B21AB4D-B584-8D4D-AA05-88AE4D236E62}" srcOrd="0" destOrd="0" parTransId="{09E20C79-3C3D-7641-8E97-A123E65686EF}" sibTransId="{76F6E7C1-5766-9D4A-8965-915B504CA5AD}"/>
    <dgm:cxn modelId="{9092E267-DAD4-8D4B-93A5-5BEEC2E3357C}" type="presOf" srcId="{DE5F8177-66A6-8244-A628-3B65EDA3EFEB}" destId="{E9BF7201-745F-8D4B-9368-A89E9C319EB3}" srcOrd="0" destOrd="0" presId="urn:microsoft.com/office/officeart/2009/3/layout/HorizontalOrganizationChart#22"/>
    <dgm:cxn modelId="{BEB3997B-58E6-244B-B5BF-E04B49E9861C}" type="presOf" srcId="{2B21AB4D-B584-8D4D-AA05-88AE4D236E62}" destId="{B3C05305-0D9C-C949-8FD6-1669AF8968EC}" srcOrd="0" destOrd="0" presId="urn:microsoft.com/office/officeart/2009/3/layout/HorizontalOrganizationChart#22"/>
    <dgm:cxn modelId="{2D93A93F-81F1-024B-94C4-978E0B5A7007}" type="presOf" srcId="{9D82D8FE-A4EC-2445-B866-F719DCB84CE1}" destId="{1ECA35DD-E464-9A48-97B9-4A307A9FB2E6}" srcOrd="1" destOrd="0" presId="urn:microsoft.com/office/officeart/2009/3/layout/HorizontalOrganizationChart#22"/>
    <dgm:cxn modelId="{7633DD3E-48A3-9E43-97C5-202C3F5DAD44}" srcId="{2B21AB4D-B584-8D4D-AA05-88AE4D236E62}" destId="{9D82D8FE-A4EC-2445-B866-F719DCB84CE1}" srcOrd="1" destOrd="0" parTransId="{DCC03653-29C4-DD45-8464-8366A07672ED}" sibTransId="{72F356D0-7B79-FB46-9851-E9D7FAE9DB2E}"/>
    <dgm:cxn modelId="{E2EE1EF4-C146-5640-A063-4A1BA1D161B5}" type="presOf" srcId="{737DA45E-8535-8744-A35A-2B9FEF87BC4A}" destId="{DE8AAF5B-4373-844D-8EE9-D7512BF22563}" srcOrd="0" destOrd="0" presId="urn:microsoft.com/office/officeart/2009/3/layout/HorizontalOrganizationChart#22"/>
    <dgm:cxn modelId="{27D9E7A8-8738-8548-9F08-322E0AAA48A2}" srcId="{2B21AB4D-B584-8D4D-AA05-88AE4D236E62}" destId="{A764C5D3-EB14-5C4A-943B-8161CEDB67FC}" srcOrd="0" destOrd="0" parTransId="{7876DE78-F6B4-7046-8544-69E8A7C4CFA9}" sibTransId="{DD116362-CD63-6E4C-8D07-952F9CE21E92}"/>
    <dgm:cxn modelId="{78CBEFD6-DD90-A74E-B2F9-06170CCD5FD8}" type="presOf" srcId="{249C36D2-8360-E947-B36F-258E1BDE4A91}" destId="{58EA4D46-CEAE-3944-8BB2-DC323BA132A4}" srcOrd="0" destOrd="0" presId="urn:microsoft.com/office/officeart/2009/3/layout/HorizontalOrganizationChart#22"/>
    <dgm:cxn modelId="{B5B1F268-EFF2-3D47-86B5-D180D8C2ACBC}" type="presOf" srcId="{7876DE78-F6B4-7046-8544-69E8A7C4CFA9}" destId="{856B0E0B-9A10-FC4E-B107-8EE03807ADD5}" srcOrd="0" destOrd="0" presId="urn:microsoft.com/office/officeart/2009/3/layout/HorizontalOrganizationChart#22"/>
    <dgm:cxn modelId="{B74487E7-CA77-4747-9EA8-899EDE4F1C7F}" type="presOf" srcId="{DCC03653-29C4-DD45-8464-8366A07672ED}" destId="{64DA93DF-D916-9848-B646-950490513EEB}" srcOrd="0" destOrd="0" presId="urn:microsoft.com/office/officeart/2009/3/layout/HorizontalOrganizationChart#22"/>
    <dgm:cxn modelId="{1C661992-636B-A049-816C-8982FA9A25FD}" type="presOf" srcId="{737DA45E-8535-8744-A35A-2B9FEF87BC4A}" destId="{C1B84072-ED19-A34E-82EC-59D64F8370F7}" srcOrd="1" destOrd="0" presId="urn:microsoft.com/office/officeart/2009/3/layout/HorizontalOrganizationChart#22"/>
    <dgm:cxn modelId="{67F4DBF4-9FA1-0C4D-A1D3-FEFBF3E2F380}" type="presOf" srcId="{A764C5D3-EB14-5C4A-943B-8161CEDB67FC}" destId="{06EE977F-5278-884E-9BA7-8BA1102AF23F}" srcOrd="1" destOrd="0" presId="urn:microsoft.com/office/officeart/2009/3/layout/HorizontalOrganizationChart#22"/>
    <dgm:cxn modelId="{032AB76B-65A3-964F-821C-B331A5D9A9D2}" type="presOf" srcId="{2B21AB4D-B584-8D4D-AA05-88AE4D236E62}" destId="{BEAEEADF-0AC8-2245-BDB4-02AFCC1A3556}" srcOrd="1" destOrd="0" presId="urn:microsoft.com/office/officeart/2009/3/layout/HorizontalOrganizationChart#22"/>
    <dgm:cxn modelId="{49C8446D-469C-D943-AEF7-3AAE2FA17F96}" srcId="{2B21AB4D-B584-8D4D-AA05-88AE4D236E62}" destId="{737DA45E-8535-8744-A35A-2B9FEF87BC4A}" srcOrd="3" destOrd="0" parTransId="{BF201376-3A28-5846-AD7C-6CCA213066DE}" sibTransId="{43FB21E2-84A0-604B-9FCB-89CD6606D105}"/>
    <dgm:cxn modelId="{166041F6-C995-3045-86A6-C49D721D859E}" type="presOf" srcId="{A764C5D3-EB14-5C4A-943B-8161CEDB67FC}" destId="{C5070CE2-6C63-0B47-B1E3-368B9EB8B4BA}" srcOrd="0" destOrd="0" presId="urn:microsoft.com/office/officeart/2009/3/layout/HorizontalOrganizationChart#22"/>
    <dgm:cxn modelId="{FE39D1F0-0DD2-B440-B17D-3E0E0EC15391}" type="presOf" srcId="{BF201376-3A28-5846-AD7C-6CCA213066DE}" destId="{0D8F2A30-25A5-AF44-A7A8-4DBB34464193}" srcOrd="0" destOrd="0" presId="urn:microsoft.com/office/officeart/2009/3/layout/HorizontalOrganizationChart#22"/>
    <dgm:cxn modelId="{82D19D7E-4D68-F948-8A03-EDF45101C043}" type="presOf" srcId="{249C36D2-8360-E947-B36F-258E1BDE4A91}" destId="{4839FEAD-9235-0240-A5C2-22E5F8A1044E}" srcOrd="1" destOrd="0" presId="urn:microsoft.com/office/officeart/2009/3/layout/HorizontalOrganizationChart#22"/>
    <dgm:cxn modelId="{9ED5990F-7530-D549-9B9F-FF308AA6E28B}" type="presOf" srcId="{9D82D8FE-A4EC-2445-B866-F719DCB84CE1}" destId="{9C132126-4194-5B41-BF20-10CAB46F18B5}" srcOrd="0" destOrd="0" presId="urn:microsoft.com/office/officeart/2009/3/layout/HorizontalOrganizationChart#22"/>
    <dgm:cxn modelId="{C1E9BC2B-7386-EA4A-905F-52F8D4F9E451}" srcId="{2B21AB4D-B584-8D4D-AA05-88AE4D236E62}" destId="{249C36D2-8360-E947-B36F-258E1BDE4A91}" srcOrd="2" destOrd="0" parTransId="{DE5F8177-66A6-8244-A628-3B65EDA3EFEB}" sibTransId="{29B5957E-E376-514B-B88E-7F5FB40B993C}"/>
    <dgm:cxn modelId="{52A13814-D822-F347-8E2B-0837C0F053A9}" type="presOf" srcId="{0710B463-A3F1-F44E-80DD-A49507A37337}" destId="{A0F02ECA-0455-7448-A2F5-E0061652A3F0}" srcOrd="0" destOrd="0" presId="urn:microsoft.com/office/officeart/2009/3/layout/HorizontalOrganizationChart#22"/>
    <dgm:cxn modelId="{847EC1CC-A2AE-5B47-B10F-2F228E1901BE}" type="presParOf" srcId="{A0F02ECA-0455-7448-A2F5-E0061652A3F0}" destId="{8E32D03E-597E-9643-8E2A-DCA195BAF22D}" srcOrd="0" destOrd="0" presId="urn:microsoft.com/office/officeart/2009/3/layout/HorizontalOrganizationChart#22"/>
    <dgm:cxn modelId="{4FF4ED61-AE79-1F43-8A56-8E79A981C4E2}" type="presParOf" srcId="{8E32D03E-597E-9643-8E2A-DCA195BAF22D}" destId="{DD60082C-67A9-7D41-A697-FA7CAA4B0A20}" srcOrd="0" destOrd="0" presId="urn:microsoft.com/office/officeart/2009/3/layout/HorizontalOrganizationChart#22"/>
    <dgm:cxn modelId="{C8AB8B2C-BFAA-DD4F-905D-5C517164B2A2}" type="presParOf" srcId="{DD60082C-67A9-7D41-A697-FA7CAA4B0A20}" destId="{B3C05305-0D9C-C949-8FD6-1669AF8968EC}" srcOrd="0" destOrd="0" presId="urn:microsoft.com/office/officeart/2009/3/layout/HorizontalOrganizationChart#22"/>
    <dgm:cxn modelId="{2D482020-53C2-BE4B-8593-6351C76003D5}" type="presParOf" srcId="{DD60082C-67A9-7D41-A697-FA7CAA4B0A20}" destId="{BEAEEADF-0AC8-2245-BDB4-02AFCC1A3556}" srcOrd="1" destOrd="0" presId="urn:microsoft.com/office/officeart/2009/3/layout/HorizontalOrganizationChart#22"/>
    <dgm:cxn modelId="{2C2CA3D7-FB04-B642-917A-1EE1E4223210}" type="presParOf" srcId="{8E32D03E-597E-9643-8E2A-DCA195BAF22D}" destId="{56CD119A-12F0-A146-A6F6-EA5A833A88EF}" srcOrd="1" destOrd="0" presId="urn:microsoft.com/office/officeart/2009/3/layout/HorizontalOrganizationChart#22"/>
    <dgm:cxn modelId="{63B822E8-30E2-A74D-A139-4AC48832FC4E}" type="presParOf" srcId="{56CD119A-12F0-A146-A6F6-EA5A833A88EF}" destId="{856B0E0B-9A10-FC4E-B107-8EE03807ADD5}" srcOrd="0" destOrd="0" presId="urn:microsoft.com/office/officeart/2009/3/layout/HorizontalOrganizationChart#22"/>
    <dgm:cxn modelId="{C2E131DB-AE43-AB4F-92E1-89FC39E70350}" type="presParOf" srcId="{56CD119A-12F0-A146-A6F6-EA5A833A88EF}" destId="{2187B6BE-19DB-444D-BF9C-7982A3721F23}" srcOrd="1" destOrd="0" presId="urn:microsoft.com/office/officeart/2009/3/layout/HorizontalOrganizationChart#22"/>
    <dgm:cxn modelId="{41AFA906-BB09-7249-92D4-763DD81BABFA}" type="presParOf" srcId="{2187B6BE-19DB-444D-BF9C-7982A3721F23}" destId="{6BF21EAB-EE4A-8A4E-A87A-44A062B66F6D}" srcOrd="0" destOrd="0" presId="urn:microsoft.com/office/officeart/2009/3/layout/HorizontalOrganizationChart#22"/>
    <dgm:cxn modelId="{E46E3605-BA71-784B-ACDA-71B2A557E931}" type="presParOf" srcId="{6BF21EAB-EE4A-8A4E-A87A-44A062B66F6D}" destId="{C5070CE2-6C63-0B47-B1E3-368B9EB8B4BA}" srcOrd="0" destOrd="0" presId="urn:microsoft.com/office/officeart/2009/3/layout/HorizontalOrganizationChart#22"/>
    <dgm:cxn modelId="{2F286090-38A7-824E-9B8F-81F836262E06}" type="presParOf" srcId="{6BF21EAB-EE4A-8A4E-A87A-44A062B66F6D}" destId="{06EE977F-5278-884E-9BA7-8BA1102AF23F}" srcOrd="1" destOrd="0" presId="urn:microsoft.com/office/officeart/2009/3/layout/HorizontalOrganizationChart#22"/>
    <dgm:cxn modelId="{485082E8-F863-DF46-8EC4-138A92F3B3B8}" type="presParOf" srcId="{2187B6BE-19DB-444D-BF9C-7982A3721F23}" destId="{EE8DC2D8-73E2-784E-B960-0902EA622C5B}" srcOrd="1" destOrd="0" presId="urn:microsoft.com/office/officeart/2009/3/layout/HorizontalOrganizationChart#22"/>
    <dgm:cxn modelId="{4565D1A1-9098-0543-89CE-ACB02FA2E19A}" type="presParOf" srcId="{2187B6BE-19DB-444D-BF9C-7982A3721F23}" destId="{4A44138C-1AAC-EF4E-902B-538523192DEE}" srcOrd="2" destOrd="0" presId="urn:microsoft.com/office/officeart/2009/3/layout/HorizontalOrganizationChart#22"/>
    <dgm:cxn modelId="{4142D8F1-01D7-8F41-9D4A-AC8DC8BE82F5}" type="presParOf" srcId="{56CD119A-12F0-A146-A6F6-EA5A833A88EF}" destId="{64DA93DF-D916-9848-B646-950490513EEB}" srcOrd="2" destOrd="0" presId="urn:microsoft.com/office/officeart/2009/3/layout/HorizontalOrganizationChart#22"/>
    <dgm:cxn modelId="{59DE07AD-28CE-7344-AF04-15386916E5A9}" type="presParOf" srcId="{56CD119A-12F0-A146-A6F6-EA5A833A88EF}" destId="{DEFE26D0-0B6F-304D-8C16-D16E5A76AD37}" srcOrd="3" destOrd="0" presId="urn:microsoft.com/office/officeart/2009/3/layout/HorizontalOrganizationChart#22"/>
    <dgm:cxn modelId="{8F152AD7-BE22-F043-8A32-69AE37B389D8}" type="presParOf" srcId="{DEFE26D0-0B6F-304D-8C16-D16E5A76AD37}" destId="{DA8AC52F-6588-0C46-A1C8-28171736A567}" srcOrd="0" destOrd="0" presId="urn:microsoft.com/office/officeart/2009/3/layout/HorizontalOrganizationChart#22"/>
    <dgm:cxn modelId="{BBF028C7-28D7-AE44-9764-8B4691119871}" type="presParOf" srcId="{DA8AC52F-6588-0C46-A1C8-28171736A567}" destId="{9C132126-4194-5B41-BF20-10CAB46F18B5}" srcOrd="0" destOrd="0" presId="urn:microsoft.com/office/officeart/2009/3/layout/HorizontalOrganizationChart#22"/>
    <dgm:cxn modelId="{7E225F41-0EC6-9B4B-9CB1-0180B72D090D}" type="presParOf" srcId="{DA8AC52F-6588-0C46-A1C8-28171736A567}" destId="{1ECA35DD-E464-9A48-97B9-4A307A9FB2E6}" srcOrd="1" destOrd="0" presId="urn:microsoft.com/office/officeart/2009/3/layout/HorizontalOrganizationChart#22"/>
    <dgm:cxn modelId="{2696360D-458D-384A-B29B-950533C57010}" type="presParOf" srcId="{DEFE26D0-0B6F-304D-8C16-D16E5A76AD37}" destId="{BE253904-DDF6-2B43-B6E9-DA2D4FD50DBC}" srcOrd="1" destOrd="0" presId="urn:microsoft.com/office/officeart/2009/3/layout/HorizontalOrganizationChart#22"/>
    <dgm:cxn modelId="{7BEA8237-7B67-9E45-9705-DEE4AAB82378}" type="presParOf" srcId="{DEFE26D0-0B6F-304D-8C16-D16E5A76AD37}" destId="{839FA5D9-C92B-8A47-8227-3832B8278617}" srcOrd="2" destOrd="0" presId="urn:microsoft.com/office/officeart/2009/3/layout/HorizontalOrganizationChart#22"/>
    <dgm:cxn modelId="{76057420-CD8D-D14B-9D23-C3B8EA0488C8}" type="presParOf" srcId="{56CD119A-12F0-A146-A6F6-EA5A833A88EF}" destId="{E9BF7201-745F-8D4B-9368-A89E9C319EB3}" srcOrd="4" destOrd="0" presId="urn:microsoft.com/office/officeart/2009/3/layout/HorizontalOrganizationChart#22"/>
    <dgm:cxn modelId="{1B6F3DC3-9CDE-6A4B-B738-67B6F0C71AC0}" type="presParOf" srcId="{56CD119A-12F0-A146-A6F6-EA5A833A88EF}" destId="{784B6A47-1817-BE47-AFD8-11401949411C}" srcOrd="5" destOrd="0" presId="urn:microsoft.com/office/officeart/2009/3/layout/HorizontalOrganizationChart#22"/>
    <dgm:cxn modelId="{AFC92AC3-2095-4D45-97BF-0A12238E58B4}" type="presParOf" srcId="{784B6A47-1817-BE47-AFD8-11401949411C}" destId="{A3ADDF09-2877-B54F-96FD-48D32A698021}" srcOrd="0" destOrd="0" presId="urn:microsoft.com/office/officeart/2009/3/layout/HorizontalOrganizationChart#22"/>
    <dgm:cxn modelId="{533EC997-3E1E-8A4C-A52D-371B2FE1114A}" type="presParOf" srcId="{A3ADDF09-2877-B54F-96FD-48D32A698021}" destId="{58EA4D46-CEAE-3944-8BB2-DC323BA132A4}" srcOrd="0" destOrd="0" presId="urn:microsoft.com/office/officeart/2009/3/layout/HorizontalOrganizationChart#22"/>
    <dgm:cxn modelId="{40F867F9-E672-4749-B31E-E511A5E47E79}" type="presParOf" srcId="{A3ADDF09-2877-B54F-96FD-48D32A698021}" destId="{4839FEAD-9235-0240-A5C2-22E5F8A1044E}" srcOrd="1" destOrd="0" presId="urn:microsoft.com/office/officeart/2009/3/layout/HorizontalOrganizationChart#22"/>
    <dgm:cxn modelId="{1E8055B7-24F1-4145-9B95-5B48DD4BC3DB}" type="presParOf" srcId="{784B6A47-1817-BE47-AFD8-11401949411C}" destId="{0649002E-8211-A64B-B618-3CA3835D7884}" srcOrd="1" destOrd="0" presId="urn:microsoft.com/office/officeart/2009/3/layout/HorizontalOrganizationChart#22"/>
    <dgm:cxn modelId="{CFDB7D36-7520-044E-A267-6E3D4B3BEEB2}" type="presParOf" srcId="{784B6A47-1817-BE47-AFD8-11401949411C}" destId="{10F612FE-C409-7746-A105-B4F15C7663D1}" srcOrd="2" destOrd="0" presId="urn:microsoft.com/office/officeart/2009/3/layout/HorizontalOrganizationChart#22"/>
    <dgm:cxn modelId="{758D3714-4D39-E049-A3BD-5DAF7C6CA692}" type="presParOf" srcId="{56CD119A-12F0-A146-A6F6-EA5A833A88EF}" destId="{0D8F2A30-25A5-AF44-A7A8-4DBB34464193}" srcOrd="6" destOrd="0" presId="urn:microsoft.com/office/officeart/2009/3/layout/HorizontalOrganizationChart#22"/>
    <dgm:cxn modelId="{2219164B-DC53-6B47-AA19-16FFE90FB809}" type="presParOf" srcId="{56CD119A-12F0-A146-A6F6-EA5A833A88EF}" destId="{FC27FD3B-0541-A843-ACF9-4BAF6B2B5969}" srcOrd="7" destOrd="0" presId="urn:microsoft.com/office/officeart/2009/3/layout/HorizontalOrganizationChart#22"/>
    <dgm:cxn modelId="{0A90EAEF-42CA-1043-A7E9-CC54728092B9}" type="presParOf" srcId="{FC27FD3B-0541-A843-ACF9-4BAF6B2B5969}" destId="{29681E8B-EBB9-2F46-AB5E-55DD5FB09194}" srcOrd="0" destOrd="0" presId="urn:microsoft.com/office/officeart/2009/3/layout/HorizontalOrganizationChart#22"/>
    <dgm:cxn modelId="{2B99C6EB-E3F9-1540-97B9-6EE9B004D9A3}" type="presParOf" srcId="{29681E8B-EBB9-2F46-AB5E-55DD5FB09194}" destId="{DE8AAF5B-4373-844D-8EE9-D7512BF22563}" srcOrd="0" destOrd="0" presId="urn:microsoft.com/office/officeart/2009/3/layout/HorizontalOrganizationChart#22"/>
    <dgm:cxn modelId="{A9F3700D-8606-494F-8C6F-36B207F25A1C}" type="presParOf" srcId="{29681E8B-EBB9-2F46-AB5E-55DD5FB09194}" destId="{C1B84072-ED19-A34E-82EC-59D64F8370F7}" srcOrd="1" destOrd="0" presId="urn:microsoft.com/office/officeart/2009/3/layout/HorizontalOrganizationChart#22"/>
    <dgm:cxn modelId="{D83D1BEB-9537-5F4A-92C4-F392E7D95F7B}" type="presParOf" srcId="{FC27FD3B-0541-A843-ACF9-4BAF6B2B5969}" destId="{18AB0C64-C7A9-9241-AC90-58BE7AB672A6}" srcOrd="1" destOrd="0" presId="urn:microsoft.com/office/officeart/2009/3/layout/HorizontalOrganizationChart#22"/>
    <dgm:cxn modelId="{F3D07B56-3B9D-A84B-B0A2-788FFC46992A}" type="presParOf" srcId="{FC27FD3B-0541-A843-ACF9-4BAF6B2B5969}" destId="{E3E39268-6ED2-6842-9B88-0D4E38232447}" srcOrd="2" destOrd="0" presId="urn:microsoft.com/office/officeart/2009/3/layout/HorizontalOrganizationChart#22"/>
    <dgm:cxn modelId="{8F41D25E-FC84-FF45-9EA6-B9F254F73991}" type="presParOf" srcId="{8E32D03E-597E-9643-8E2A-DCA195BAF22D}" destId="{22B92831-AC39-9B41-BF30-C6AAB4FFAA46}" srcOrd="2" destOrd="0" presId="urn:microsoft.com/office/officeart/2009/3/layout/HorizontalOrganizationChart#2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CD480-AD0F-F846-ADF6-CB1C28B2CA8D}">
      <dsp:nvSpPr>
        <dsp:cNvPr id="0" name=""/>
        <dsp:cNvSpPr/>
      </dsp:nvSpPr>
      <dsp:spPr>
        <a:xfrm>
          <a:off x="5120477" y="2196244"/>
          <a:ext cx="550742" cy="1776144"/>
        </a:xfrm>
        <a:custGeom>
          <a:avLst/>
          <a:gdLst/>
          <a:ahLst/>
          <a:cxnLst/>
          <a:rect l="0" t="0" r="0" b="0"/>
          <a:pathLst>
            <a:path>
              <a:moveTo>
                <a:pt x="0" y="0"/>
              </a:moveTo>
              <a:lnTo>
                <a:pt x="275371" y="0"/>
              </a:lnTo>
              <a:lnTo>
                <a:pt x="275371" y="1776144"/>
              </a:lnTo>
              <a:lnTo>
                <a:pt x="550742" y="177614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F00680-957E-3D4B-9351-933C990339B1}">
      <dsp:nvSpPr>
        <dsp:cNvPr id="0" name=""/>
        <dsp:cNvSpPr/>
      </dsp:nvSpPr>
      <dsp:spPr>
        <a:xfrm>
          <a:off x="5120477" y="2196244"/>
          <a:ext cx="550742" cy="592048"/>
        </a:xfrm>
        <a:custGeom>
          <a:avLst/>
          <a:gdLst/>
          <a:ahLst/>
          <a:cxnLst/>
          <a:rect l="0" t="0" r="0" b="0"/>
          <a:pathLst>
            <a:path>
              <a:moveTo>
                <a:pt x="0" y="0"/>
              </a:moveTo>
              <a:lnTo>
                <a:pt x="275371" y="0"/>
              </a:lnTo>
              <a:lnTo>
                <a:pt x="275371" y="592048"/>
              </a:lnTo>
              <a:lnTo>
                <a:pt x="550742" y="5920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BE984B-801A-9442-915E-6CC1763742A7}">
      <dsp:nvSpPr>
        <dsp:cNvPr id="0" name=""/>
        <dsp:cNvSpPr/>
      </dsp:nvSpPr>
      <dsp:spPr>
        <a:xfrm>
          <a:off x="5120477" y="1604195"/>
          <a:ext cx="550742" cy="592048"/>
        </a:xfrm>
        <a:custGeom>
          <a:avLst/>
          <a:gdLst/>
          <a:ahLst/>
          <a:cxnLst/>
          <a:rect l="0" t="0" r="0" b="0"/>
          <a:pathLst>
            <a:path>
              <a:moveTo>
                <a:pt x="0" y="592048"/>
              </a:moveTo>
              <a:lnTo>
                <a:pt x="275371" y="592048"/>
              </a:lnTo>
              <a:lnTo>
                <a:pt x="275371" y="0"/>
              </a:lnTo>
              <a:lnTo>
                <a:pt x="55074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A47A20-2C46-6944-9E7B-838C7EFA8481}">
      <dsp:nvSpPr>
        <dsp:cNvPr id="0" name=""/>
        <dsp:cNvSpPr/>
      </dsp:nvSpPr>
      <dsp:spPr>
        <a:xfrm>
          <a:off x="5120477" y="420099"/>
          <a:ext cx="550742" cy="1776144"/>
        </a:xfrm>
        <a:custGeom>
          <a:avLst/>
          <a:gdLst/>
          <a:ahLst/>
          <a:cxnLst/>
          <a:rect l="0" t="0" r="0" b="0"/>
          <a:pathLst>
            <a:path>
              <a:moveTo>
                <a:pt x="0" y="1776144"/>
              </a:moveTo>
              <a:lnTo>
                <a:pt x="275371" y="1776144"/>
              </a:lnTo>
              <a:lnTo>
                <a:pt x="275371" y="0"/>
              </a:lnTo>
              <a:lnTo>
                <a:pt x="55074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C6B57F-FBC0-E74B-B2C2-FC30FBC48C10}">
      <dsp:nvSpPr>
        <dsp:cNvPr id="0" name=""/>
        <dsp:cNvSpPr/>
      </dsp:nvSpPr>
      <dsp:spPr>
        <a:xfrm>
          <a:off x="1863965" y="1656183"/>
          <a:ext cx="3256511" cy="108012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dirty="0" smtClean="0">
              <a:latin typeface="微软雅黑" panose="020B0503020204020204" charset="-122"/>
              <a:ea typeface="微软雅黑" panose="020B0503020204020204" charset="-122"/>
              <a:cs typeface="微软雅黑" panose="020B0503020204020204" charset="-122"/>
            </a:rPr>
            <a:t>第六章 </a:t>
          </a:r>
          <a:r>
            <a:rPr lang="en-US" altLang="zh-CN" sz="2800" b="0" i="0" kern="1200" dirty="0" smtClean="0">
              <a:latin typeface="微软雅黑" panose="020B0503020204020204" charset="-122"/>
              <a:ea typeface="微软雅黑" panose="020B0503020204020204" charset="-122"/>
              <a:cs typeface="微软雅黑" panose="020B0503020204020204" charset="-122"/>
            </a:rPr>
            <a:t>19</a:t>
          </a:r>
          <a:r>
            <a:rPr lang="zh-CN" altLang="en-US" sz="2800" b="0" i="0" kern="1200" dirty="0" smtClean="0">
              <a:latin typeface="微软雅黑" panose="020B0503020204020204" charset="-122"/>
              <a:ea typeface="微软雅黑" panose="020B0503020204020204" charset="-122"/>
              <a:cs typeface="微软雅黑" panose="020B0503020204020204" charset="-122"/>
            </a:rPr>
            <a:t>世纪文学浪漫主义文学</a:t>
          </a:r>
          <a:endParaRPr lang="zh-CN" altLang="en-US" sz="2800" kern="1200" dirty="0">
            <a:latin typeface="微软雅黑" panose="020B0503020204020204" charset="-122"/>
            <a:ea typeface="微软雅黑" panose="020B0503020204020204" charset="-122"/>
            <a:cs typeface="微软雅黑" panose="020B0503020204020204" charset="-122"/>
          </a:endParaRPr>
        </a:p>
      </dsp:txBody>
      <dsp:txXfrm>
        <a:off x="1863965" y="1656183"/>
        <a:ext cx="3256511" cy="1080121"/>
      </dsp:txXfrm>
    </dsp:sp>
    <dsp:sp modelId="{BE1DF4A3-C98E-204C-9BCC-5576BB12C5F7}">
      <dsp:nvSpPr>
        <dsp:cNvPr id="0" name=""/>
        <dsp:cNvSpPr/>
      </dsp:nvSpPr>
      <dsp:spPr>
        <a:xfrm>
          <a:off x="5671219" y="158"/>
          <a:ext cx="2753711" cy="839882"/>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latin typeface="微软雅黑" panose="020B0503020204020204" charset="-122"/>
              <a:ea typeface="微软雅黑" panose="020B0503020204020204" charset="-122"/>
              <a:cs typeface="微软雅黑" panose="020B0503020204020204" charset="-122"/>
            </a:rPr>
            <a:t>第一节 概述 </a:t>
          </a:r>
          <a:endParaRPr lang="zh-CN" altLang="en-US" sz="2800" kern="1200">
            <a:latin typeface="微软雅黑" panose="020B0503020204020204" charset="-122"/>
            <a:ea typeface="微软雅黑" panose="020B0503020204020204" charset="-122"/>
            <a:cs typeface="微软雅黑" panose="020B0503020204020204" charset="-122"/>
          </a:endParaRPr>
        </a:p>
      </dsp:txBody>
      <dsp:txXfrm>
        <a:off x="5671219" y="158"/>
        <a:ext cx="2753711" cy="839882"/>
      </dsp:txXfrm>
    </dsp:sp>
    <dsp:sp modelId="{DFC024B4-D6B0-4B48-871D-558B124B8CA1}">
      <dsp:nvSpPr>
        <dsp:cNvPr id="0" name=""/>
        <dsp:cNvSpPr/>
      </dsp:nvSpPr>
      <dsp:spPr>
        <a:xfrm>
          <a:off x="5671219" y="1184254"/>
          <a:ext cx="2753711" cy="839882"/>
        </a:xfrm>
        <a:prstGeom prst="rect">
          <a:avLst/>
        </a:prstGeom>
        <a:solidFill>
          <a:srgbClr val="FF0000"/>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solidFill>
                <a:schemeClr val="bg1"/>
              </a:solidFill>
              <a:latin typeface="微软雅黑" panose="020B0503020204020204" charset="-122"/>
              <a:ea typeface="微软雅黑" panose="020B0503020204020204" charset="-122"/>
              <a:cs typeface="微软雅黑" panose="020B0503020204020204" charset="-122"/>
            </a:rPr>
            <a:t>第二节 拜伦 </a:t>
          </a:r>
          <a:endParaRPr lang="zh-CN" altLang="en-US" sz="2800" kern="1200">
            <a:solidFill>
              <a:schemeClr val="bg1"/>
            </a:solidFill>
            <a:latin typeface="微软雅黑" panose="020B0503020204020204" charset="-122"/>
            <a:ea typeface="微软雅黑" panose="020B0503020204020204" charset="-122"/>
            <a:cs typeface="微软雅黑" panose="020B0503020204020204" charset="-122"/>
          </a:endParaRPr>
        </a:p>
      </dsp:txBody>
      <dsp:txXfrm>
        <a:off x="5671219" y="1184254"/>
        <a:ext cx="2753711" cy="839882"/>
      </dsp:txXfrm>
    </dsp:sp>
    <dsp:sp modelId="{6DA781CC-C7EE-DE48-A989-3A586F062A99}">
      <dsp:nvSpPr>
        <dsp:cNvPr id="0" name=""/>
        <dsp:cNvSpPr/>
      </dsp:nvSpPr>
      <dsp:spPr>
        <a:xfrm>
          <a:off x="5671219" y="2368350"/>
          <a:ext cx="2753711" cy="839882"/>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latin typeface="微软雅黑" panose="020B0503020204020204" charset="-122"/>
              <a:ea typeface="微软雅黑" panose="020B0503020204020204" charset="-122"/>
              <a:cs typeface="微软雅黑" panose="020B0503020204020204" charset="-122"/>
            </a:rPr>
            <a:t>第三节 雨果 </a:t>
          </a:r>
          <a:endParaRPr lang="zh-CN" altLang="en-US" sz="2800" kern="1200">
            <a:latin typeface="微软雅黑" panose="020B0503020204020204" charset="-122"/>
            <a:ea typeface="微软雅黑" panose="020B0503020204020204" charset="-122"/>
            <a:cs typeface="微软雅黑" panose="020B0503020204020204" charset="-122"/>
          </a:endParaRPr>
        </a:p>
      </dsp:txBody>
      <dsp:txXfrm>
        <a:off x="5671219" y="2368350"/>
        <a:ext cx="2753711" cy="839882"/>
      </dsp:txXfrm>
    </dsp:sp>
    <dsp:sp modelId="{9BF75FA7-77A2-B94E-8644-A8DB6D0574B2}">
      <dsp:nvSpPr>
        <dsp:cNvPr id="0" name=""/>
        <dsp:cNvSpPr/>
      </dsp:nvSpPr>
      <dsp:spPr>
        <a:xfrm>
          <a:off x="5671219" y="3552447"/>
          <a:ext cx="2753711" cy="839882"/>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latin typeface="微软雅黑" panose="020B0503020204020204" charset="-122"/>
              <a:ea typeface="微软雅黑" panose="020B0503020204020204" charset="-122"/>
              <a:cs typeface="微软雅黑" panose="020B0503020204020204" charset="-122"/>
            </a:rPr>
            <a:t>第四节 普希金</a:t>
          </a:r>
          <a:endParaRPr lang="zh-CN" altLang="en-US" sz="2800" kern="1200">
            <a:latin typeface="微软雅黑" panose="020B0503020204020204" charset="-122"/>
            <a:ea typeface="微软雅黑" panose="020B0503020204020204" charset="-122"/>
            <a:cs typeface="微软雅黑" panose="020B0503020204020204" charset="-122"/>
          </a:endParaRPr>
        </a:p>
      </dsp:txBody>
      <dsp:txXfrm>
        <a:off x="5671219" y="3552447"/>
        <a:ext cx="2753711" cy="8398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CD480-AD0F-F846-ADF6-CB1C28B2CA8D}">
      <dsp:nvSpPr>
        <dsp:cNvPr id="0" name=""/>
        <dsp:cNvSpPr/>
      </dsp:nvSpPr>
      <dsp:spPr>
        <a:xfrm>
          <a:off x="5120477" y="2196244"/>
          <a:ext cx="550742" cy="1776144"/>
        </a:xfrm>
        <a:custGeom>
          <a:avLst/>
          <a:gdLst/>
          <a:ahLst/>
          <a:cxnLst/>
          <a:rect l="0" t="0" r="0" b="0"/>
          <a:pathLst>
            <a:path>
              <a:moveTo>
                <a:pt x="0" y="0"/>
              </a:moveTo>
              <a:lnTo>
                <a:pt x="275371" y="0"/>
              </a:lnTo>
              <a:lnTo>
                <a:pt x="275371" y="1776144"/>
              </a:lnTo>
              <a:lnTo>
                <a:pt x="550742" y="177614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F00680-957E-3D4B-9351-933C990339B1}">
      <dsp:nvSpPr>
        <dsp:cNvPr id="0" name=""/>
        <dsp:cNvSpPr/>
      </dsp:nvSpPr>
      <dsp:spPr>
        <a:xfrm>
          <a:off x="5120477" y="2196244"/>
          <a:ext cx="550742" cy="592048"/>
        </a:xfrm>
        <a:custGeom>
          <a:avLst/>
          <a:gdLst/>
          <a:ahLst/>
          <a:cxnLst/>
          <a:rect l="0" t="0" r="0" b="0"/>
          <a:pathLst>
            <a:path>
              <a:moveTo>
                <a:pt x="0" y="0"/>
              </a:moveTo>
              <a:lnTo>
                <a:pt x="275371" y="0"/>
              </a:lnTo>
              <a:lnTo>
                <a:pt x="275371" y="592048"/>
              </a:lnTo>
              <a:lnTo>
                <a:pt x="550742" y="5920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BE984B-801A-9442-915E-6CC1763742A7}">
      <dsp:nvSpPr>
        <dsp:cNvPr id="0" name=""/>
        <dsp:cNvSpPr/>
      </dsp:nvSpPr>
      <dsp:spPr>
        <a:xfrm>
          <a:off x="5120477" y="1604195"/>
          <a:ext cx="550742" cy="592048"/>
        </a:xfrm>
        <a:custGeom>
          <a:avLst/>
          <a:gdLst/>
          <a:ahLst/>
          <a:cxnLst/>
          <a:rect l="0" t="0" r="0" b="0"/>
          <a:pathLst>
            <a:path>
              <a:moveTo>
                <a:pt x="0" y="592048"/>
              </a:moveTo>
              <a:lnTo>
                <a:pt x="275371" y="592048"/>
              </a:lnTo>
              <a:lnTo>
                <a:pt x="275371" y="0"/>
              </a:lnTo>
              <a:lnTo>
                <a:pt x="55074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A47A20-2C46-6944-9E7B-838C7EFA8481}">
      <dsp:nvSpPr>
        <dsp:cNvPr id="0" name=""/>
        <dsp:cNvSpPr/>
      </dsp:nvSpPr>
      <dsp:spPr>
        <a:xfrm>
          <a:off x="5120477" y="420099"/>
          <a:ext cx="550742" cy="1776144"/>
        </a:xfrm>
        <a:custGeom>
          <a:avLst/>
          <a:gdLst/>
          <a:ahLst/>
          <a:cxnLst/>
          <a:rect l="0" t="0" r="0" b="0"/>
          <a:pathLst>
            <a:path>
              <a:moveTo>
                <a:pt x="0" y="1776144"/>
              </a:moveTo>
              <a:lnTo>
                <a:pt x="275371" y="1776144"/>
              </a:lnTo>
              <a:lnTo>
                <a:pt x="275371" y="0"/>
              </a:lnTo>
              <a:lnTo>
                <a:pt x="55074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C6B57F-FBC0-E74B-B2C2-FC30FBC48C10}">
      <dsp:nvSpPr>
        <dsp:cNvPr id="0" name=""/>
        <dsp:cNvSpPr/>
      </dsp:nvSpPr>
      <dsp:spPr>
        <a:xfrm>
          <a:off x="1863965" y="1656183"/>
          <a:ext cx="3256511" cy="108012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dirty="0" smtClean="0">
              <a:latin typeface="微软雅黑" panose="020B0503020204020204" charset="-122"/>
              <a:ea typeface="微软雅黑" panose="020B0503020204020204" charset="-122"/>
              <a:cs typeface="微软雅黑" panose="020B0503020204020204" charset="-122"/>
            </a:rPr>
            <a:t>第六章 </a:t>
          </a:r>
          <a:r>
            <a:rPr lang="en-US" altLang="zh-CN" sz="2800" b="0" i="0" kern="1200" dirty="0" smtClean="0">
              <a:latin typeface="微软雅黑" panose="020B0503020204020204" charset="-122"/>
              <a:ea typeface="微软雅黑" panose="020B0503020204020204" charset="-122"/>
              <a:cs typeface="微软雅黑" panose="020B0503020204020204" charset="-122"/>
            </a:rPr>
            <a:t>19</a:t>
          </a:r>
          <a:r>
            <a:rPr lang="zh-CN" altLang="en-US" sz="2800" b="0" i="0" kern="1200" dirty="0" smtClean="0">
              <a:latin typeface="微软雅黑" panose="020B0503020204020204" charset="-122"/>
              <a:ea typeface="微软雅黑" panose="020B0503020204020204" charset="-122"/>
              <a:cs typeface="微软雅黑" panose="020B0503020204020204" charset="-122"/>
            </a:rPr>
            <a:t>世纪文学浪漫主义文学</a:t>
          </a:r>
          <a:endParaRPr lang="zh-CN" altLang="en-US" sz="2800" kern="1200" dirty="0">
            <a:latin typeface="微软雅黑" panose="020B0503020204020204" charset="-122"/>
            <a:ea typeface="微软雅黑" panose="020B0503020204020204" charset="-122"/>
            <a:cs typeface="微软雅黑" panose="020B0503020204020204" charset="-122"/>
          </a:endParaRPr>
        </a:p>
      </dsp:txBody>
      <dsp:txXfrm>
        <a:off x="1863965" y="1656183"/>
        <a:ext cx="3256511" cy="1080121"/>
      </dsp:txXfrm>
    </dsp:sp>
    <dsp:sp modelId="{BE1DF4A3-C98E-204C-9BCC-5576BB12C5F7}">
      <dsp:nvSpPr>
        <dsp:cNvPr id="0" name=""/>
        <dsp:cNvSpPr/>
      </dsp:nvSpPr>
      <dsp:spPr>
        <a:xfrm>
          <a:off x="5671219" y="158"/>
          <a:ext cx="2753711" cy="839882"/>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latin typeface="微软雅黑" panose="020B0503020204020204" charset="-122"/>
              <a:ea typeface="微软雅黑" panose="020B0503020204020204" charset="-122"/>
              <a:cs typeface="微软雅黑" panose="020B0503020204020204" charset="-122"/>
            </a:rPr>
            <a:t>第一节 概述 </a:t>
          </a:r>
          <a:endParaRPr lang="zh-CN" altLang="en-US" sz="2800" kern="1200">
            <a:latin typeface="微软雅黑" panose="020B0503020204020204" charset="-122"/>
            <a:ea typeface="微软雅黑" panose="020B0503020204020204" charset="-122"/>
            <a:cs typeface="微软雅黑" panose="020B0503020204020204" charset="-122"/>
          </a:endParaRPr>
        </a:p>
      </dsp:txBody>
      <dsp:txXfrm>
        <a:off x="5671219" y="158"/>
        <a:ext cx="2753711" cy="839882"/>
      </dsp:txXfrm>
    </dsp:sp>
    <dsp:sp modelId="{DFC024B4-D6B0-4B48-871D-558B124B8CA1}">
      <dsp:nvSpPr>
        <dsp:cNvPr id="0" name=""/>
        <dsp:cNvSpPr/>
      </dsp:nvSpPr>
      <dsp:spPr>
        <a:xfrm>
          <a:off x="5671219" y="1184254"/>
          <a:ext cx="2753711" cy="839882"/>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latin typeface="微软雅黑" panose="020B0503020204020204" charset="-122"/>
              <a:ea typeface="微软雅黑" panose="020B0503020204020204" charset="-122"/>
              <a:cs typeface="微软雅黑" panose="020B0503020204020204" charset="-122"/>
            </a:rPr>
            <a:t>第二节 拜伦 </a:t>
          </a:r>
          <a:endParaRPr lang="zh-CN" altLang="en-US" sz="2800" kern="1200">
            <a:latin typeface="微软雅黑" panose="020B0503020204020204" charset="-122"/>
            <a:ea typeface="微软雅黑" panose="020B0503020204020204" charset="-122"/>
            <a:cs typeface="微软雅黑" panose="020B0503020204020204" charset="-122"/>
          </a:endParaRPr>
        </a:p>
      </dsp:txBody>
      <dsp:txXfrm>
        <a:off x="5671219" y="1184254"/>
        <a:ext cx="2753711" cy="839882"/>
      </dsp:txXfrm>
    </dsp:sp>
    <dsp:sp modelId="{6DA781CC-C7EE-DE48-A989-3A586F062A99}">
      <dsp:nvSpPr>
        <dsp:cNvPr id="0" name=""/>
        <dsp:cNvSpPr/>
      </dsp:nvSpPr>
      <dsp:spPr>
        <a:xfrm>
          <a:off x="5671219" y="2368350"/>
          <a:ext cx="2753711" cy="839882"/>
        </a:xfrm>
        <a:prstGeom prst="rect">
          <a:avLst/>
        </a:prstGeom>
        <a:solidFill>
          <a:srgbClr val="FF0000"/>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solidFill>
                <a:schemeClr val="bg1"/>
              </a:solidFill>
              <a:latin typeface="微软雅黑" panose="020B0503020204020204" charset="-122"/>
              <a:ea typeface="微软雅黑" panose="020B0503020204020204" charset="-122"/>
              <a:cs typeface="微软雅黑" panose="020B0503020204020204" charset="-122"/>
            </a:rPr>
            <a:t>第三节 雨果 </a:t>
          </a:r>
          <a:endParaRPr lang="zh-CN" altLang="en-US" sz="2800" kern="1200">
            <a:solidFill>
              <a:schemeClr val="bg1"/>
            </a:solidFill>
            <a:latin typeface="微软雅黑" panose="020B0503020204020204" charset="-122"/>
            <a:ea typeface="微软雅黑" panose="020B0503020204020204" charset="-122"/>
            <a:cs typeface="微软雅黑" panose="020B0503020204020204" charset="-122"/>
          </a:endParaRPr>
        </a:p>
      </dsp:txBody>
      <dsp:txXfrm>
        <a:off x="5671219" y="2368350"/>
        <a:ext cx="2753711" cy="839882"/>
      </dsp:txXfrm>
    </dsp:sp>
    <dsp:sp modelId="{9BF75FA7-77A2-B94E-8644-A8DB6D0574B2}">
      <dsp:nvSpPr>
        <dsp:cNvPr id="0" name=""/>
        <dsp:cNvSpPr/>
      </dsp:nvSpPr>
      <dsp:spPr>
        <a:xfrm>
          <a:off x="5671219" y="3552447"/>
          <a:ext cx="2753711" cy="839882"/>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latin typeface="微软雅黑" panose="020B0503020204020204" charset="-122"/>
              <a:ea typeface="微软雅黑" panose="020B0503020204020204" charset="-122"/>
              <a:cs typeface="微软雅黑" panose="020B0503020204020204" charset="-122"/>
            </a:rPr>
            <a:t>第四节 普希金</a:t>
          </a:r>
          <a:endParaRPr lang="zh-CN" altLang="en-US" sz="2800" kern="1200">
            <a:latin typeface="微软雅黑" panose="020B0503020204020204" charset="-122"/>
            <a:ea typeface="微软雅黑" panose="020B0503020204020204" charset="-122"/>
            <a:cs typeface="微软雅黑" panose="020B0503020204020204" charset="-122"/>
          </a:endParaRPr>
        </a:p>
      </dsp:txBody>
      <dsp:txXfrm>
        <a:off x="5671219" y="3552447"/>
        <a:ext cx="2753711" cy="8398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CD480-AD0F-F846-ADF6-CB1C28B2CA8D}">
      <dsp:nvSpPr>
        <dsp:cNvPr id="0" name=""/>
        <dsp:cNvSpPr/>
      </dsp:nvSpPr>
      <dsp:spPr>
        <a:xfrm>
          <a:off x="5120477" y="2196244"/>
          <a:ext cx="550742" cy="1776144"/>
        </a:xfrm>
        <a:custGeom>
          <a:avLst/>
          <a:gdLst/>
          <a:ahLst/>
          <a:cxnLst/>
          <a:rect l="0" t="0" r="0" b="0"/>
          <a:pathLst>
            <a:path>
              <a:moveTo>
                <a:pt x="0" y="0"/>
              </a:moveTo>
              <a:lnTo>
                <a:pt x="275371" y="0"/>
              </a:lnTo>
              <a:lnTo>
                <a:pt x="275371" y="1776144"/>
              </a:lnTo>
              <a:lnTo>
                <a:pt x="550742" y="177614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F00680-957E-3D4B-9351-933C990339B1}">
      <dsp:nvSpPr>
        <dsp:cNvPr id="0" name=""/>
        <dsp:cNvSpPr/>
      </dsp:nvSpPr>
      <dsp:spPr>
        <a:xfrm>
          <a:off x="5120477" y="2196244"/>
          <a:ext cx="550742" cy="592048"/>
        </a:xfrm>
        <a:custGeom>
          <a:avLst/>
          <a:gdLst/>
          <a:ahLst/>
          <a:cxnLst/>
          <a:rect l="0" t="0" r="0" b="0"/>
          <a:pathLst>
            <a:path>
              <a:moveTo>
                <a:pt x="0" y="0"/>
              </a:moveTo>
              <a:lnTo>
                <a:pt x="275371" y="0"/>
              </a:lnTo>
              <a:lnTo>
                <a:pt x="275371" y="592048"/>
              </a:lnTo>
              <a:lnTo>
                <a:pt x="550742" y="5920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BE984B-801A-9442-915E-6CC1763742A7}">
      <dsp:nvSpPr>
        <dsp:cNvPr id="0" name=""/>
        <dsp:cNvSpPr/>
      </dsp:nvSpPr>
      <dsp:spPr>
        <a:xfrm>
          <a:off x="5120477" y="1604195"/>
          <a:ext cx="550742" cy="592048"/>
        </a:xfrm>
        <a:custGeom>
          <a:avLst/>
          <a:gdLst/>
          <a:ahLst/>
          <a:cxnLst/>
          <a:rect l="0" t="0" r="0" b="0"/>
          <a:pathLst>
            <a:path>
              <a:moveTo>
                <a:pt x="0" y="592048"/>
              </a:moveTo>
              <a:lnTo>
                <a:pt x="275371" y="592048"/>
              </a:lnTo>
              <a:lnTo>
                <a:pt x="275371" y="0"/>
              </a:lnTo>
              <a:lnTo>
                <a:pt x="55074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A47A20-2C46-6944-9E7B-838C7EFA8481}">
      <dsp:nvSpPr>
        <dsp:cNvPr id="0" name=""/>
        <dsp:cNvSpPr/>
      </dsp:nvSpPr>
      <dsp:spPr>
        <a:xfrm>
          <a:off x="5120477" y="420099"/>
          <a:ext cx="550742" cy="1776144"/>
        </a:xfrm>
        <a:custGeom>
          <a:avLst/>
          <a:gdLst/>
          <a:ahLst/>
          <a:cxnLst/>
          <a:rect l="0" t="0" r="0" b="0"/>
          <a:pathLst>
            <a:path>
              <a:moveTo>
                <a:pt x="0" y="1776144"/>
              </a:moveTo>
              <a:lnTo>
                <a:pt x="275371" y="1776144"/>
              </a:lnTo>
              <a:lnTo>
                <a:pt x="275371" y="0"/>
              </a:lnTo>
              <a:lnTo>
                <a:pt x="55074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C6B57F-FBC0-E74B-B2C2-FC30FBC48C10}">
      <dsp:nvSpPr>
        <dsp:cNvPr id="0" name=""/>
        <dsp:cNvSpPr/>
      </dsp:nvSpPr>
      <dsp:spPr>
        <a:xfrm>
          <a:off x="1863965" y="1656183"/>
          <a:ext cx="3256511" cy="108012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dirty="0" smtClean="0">
              <a:latin typeface="微软雅黑" panose="020B0503020204020204" charset="-122"/>
              <a:ea typeface="微软雅黑" panose="020B0503020204020204" charset="-122"/>
              <a:cs typeface="微软雅黑" panose="020B0503020204020204" charset="-122"/>
            </a:rPr>
            <a:t>第六章 </a:t>
          </a:r>
          <a:r>
            <a:rPr lang="en-US" altLang="zh-CN" sz="2800" b="0" i="0" kern="1200" dirty="0" smtClean="0">
              <a:latin typeface="微软雅黑" panose="020B0503020204020204" charset="-122"/>
              <a:ea typeface="微软雅黑" panose="020B0503020204020204" charset="-122"/>
              <a:cs typeface="微软雅黑" panose="020B0503020204020204" charset="-122"/>
            </a:rPr>
            <a:t>19</a:t>
          </a:r>
          <a:r>
            <a:rPr lang="zh-CN" altLang="en-US" sz="2800" b="0" i="0" kern="1200" dirty="0" smtClean="0">
              <a:latin typeface="微软雅黑" panose="020B0503020204020204" charset="-122"/>
              <a:ea typeface="微软雅黑" panose="020B0503020204020204" charset="-122"/>
              <a:cs typeface="微软雅黑" panose="020B0503020204020204" charset="-122"/>
            </a:rPr>
            <a:t>世纪文学浪漫主义文学</a:t>
          </a:r>
          <a:endParaRPr lang="zh-CN" altLang="en-US" sz="2800" kern="1200" dirty="0">
            <a:latin typeface="微软雅黑" panose="020B0503020204020204" charset="-122"/>
            <a:ea typeface="微软雅黑" panose="020B0503020204020204" charset="-122"/>
            <a:cs typeface="微软雅黑" panose="020B0503020204020204" charset="-122"/>
          </a:endParaRPr>
        </a:p>
      </dsp:txBody>
      <dsp:txXfrm>
        <a:off x="1863965" y="1656183"/>
        <a:ext cx="3256511" cy="1080121"/>
      </dsp:txXfrm>
    </dsp:sp>
    <dsp:sp modelId="{BE1DF4A3-C98E-204C-9BCC-5576BB12C5F7}">
      <dsp:nvSpPr>
        <dsp:cNvPr id="0" name=""/>
        <dsp:cNvSpPr/>
      </dsp:nvSpPr>
      <dsp:spPr>
        <a:xfrm>
          <a:off x="5671219" y="158"/>
          <a:ext cx="2753711" cy="839882"/>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latin typeface="微软雅黑" panose="020B0503020204020204" charset="-122"/>
              <a:ea typeface="微软雅黑" panose="020B0503020204020204" charset="-122"/>
              <a:cs typeface="微软雅黑" panose="020B0503020204020204" charset="-122"/>
            </a:rPr>
            <a:t>第一节 概述 </a:t>
          </a:r>
          <a:endParaRPr lang="zh-CN" altLang="en-US" sz="2800" kern="1200">
            <a:latin typeface="微软雅黑" panose="020B0503020204020204" charset="-122"/>
            <a:ea typeface="微软雅黑" panose="020B0503020204020204" charset="-122"/>
            <a:cs typeface="微软雅黑" panose="020B0503020204020204" charset="-122"/>
          </a:endParaRPr>
        </a:p>
      </dsp:txBody>
      <dsp:txXfrm>
        <a:off x="5671219" y="158"/>
        <a:ext cx="2753711" cy="839882"/>
      </dsp:txXfrm>
    </dsp:sp>
    <dsp:sp modelId="{DFC024B4-D6B0-4B48-871D-558B124B8CA1}">
      <dsp:nvSpPr>
        <dsp:cNvPr id="0" name=""/>
        <dsp:cNvSpPr/>
      </dsp:nvSpPr>
      <dsp:spPr>
        <a:xfrm>
          <a:off x="5671219" y="1184254"/>
          <a:ext cx="2753711" cy="839882"/>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latin typeface="微软雅黑" panose="020B0503020204020204" charset="-122"/>
              <a:ea typeface="微软雅黑" panose="020B0503020204020204" charset="-122"/>
              <a:cs typeface="微软雅黑" panose="020B0503020204020204" charset="-122"/>
            </a:rPr>
            <a:t>第二节 拜伦 </a:t>
          </a:r>
          <a:endParaRPr lang="zh-CN" altLang="en-US" sz="2800" kern="1200">
            <a:latin typeface="微软雅黑" panose="020B0503020204020204" charset="-122"/>
            <a:ea typeface="微软雅黑" panose="020B0503020204020204" charset="-122"/>
            <a:cs typeface="微软雅黑" panose="020B0503020204020204" charset="-122"/>
          </a:endParaRPr>
        </a:p>
      </dsp:txBody>
      <dsp:txXfrm>
        <a:off x="5671219" y="1184254"/>
        <a:ext cx="2753711" cy="839882"/>
      </dsp:txXfrm>
    </dsp:sp>
    <dsp:sp modelId="{6DA781CC-C7EE-DE48-A989-3A586F062A99}">
      <dsp:nvSpPr>
        <dsp:cNvPr id="0" name=""/>
        <dsp:cNvSpPr/>
      </dsp:nvSpPr>
      <dsp:spPr>
        <a:xfrm>
          <a:off x="5671219" y="2368350"/>
          <a:ext cx="2753711" cy="839882"/>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latin typeface="微软雅黑" panose="020B0503020204020204" charset="-122"/>
              <a:ea typeface="微软雅黑" panose="020B0503020204020204" charset="-122"/>
              <a:cs typeface="微软雅黑" panose="020B0503020204020204" charset="-122"/>
            </a:rPr>
            <a:t>第三节 雨果 </a:t>
          </a:r>
          <a:endParaRPr lang="zh-CN" altLang="en-US" sz="2800" kern="1200">
            <a:latin typeface="微软雅黑" panose="020B0503020204020204" charset="-122"/>
            <a:ea typeface="微软雅黑" panose="020B0503020204020204" charset="-122"/>
            <a:cs typeface="微软雅黑" panose="020B0503020204020204" charset="-122"/>
          </a:endParaRPr>
        </a:p>
      </dsp:txBody>
      <dsp:txXfrm>
        <a:off x="5671219" y="2368350"/>
        <a:ext cx="2753711" cy="839882"/>
      </dsp:txXfrm>
    </dsp:sp>
    <dsp:sp modelId="{9BF75FA7-77A2-B94E-8644-A8DB6D0574B2}">
      <dsp:nvSpPr>
        <dsp:cNvPr id="0" name=""/>
        <dsp:cNvSpPr/>
      </dsp:nvSpPr>
      <dsp:spPr>
        <a:xfrm>
          <a:off x="5671219" y="3552447"/>
          <a:ext cx="2753711" cy="839882"/>
        </a:xfrm>
        <a:prstGeom prst="rect">
          <a:avLst/>
        </a:prstGeom>
        <a:solidFill>
          <a:srgbClr val="FF0000"/>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b="0" i="0" kern="1200" smtClean="0">
              <a:solidFill>
                <a:schemeClr val="bg1"/>
              </a:solidFill>
              <a:latin typeface="微软雅黑" panose="020B0503020204020204" charset="-122"/>
              <a:ea typeface="微软雅黑" panose="020B0503020204020204" charset="-122"/>
              <a:cs typeface="微软雅黑" panose="020B0503020204020204" charset="-122"/>
            </a:rPr>
            <a:t>第四节 普希金</a:t>
          </a:r>
          <a:endParaRPr lang="zh-CN" altLang="en-US" sz="2800" kern="1200">
            <a:solidFill>
              <a:schemeClr val="bg1"/>
            </a:solidFill>
            <a:latin typeface="微软雅黑" panose="020B0503020204020204" charset="-122"/>
            <a:ea typeface="微软雅黑" panose="020B0503020204020204" charset="-122"/>
            <a:cs typeface="微软雅黑" panose="020B0503020204020204" charset="-122"/>
          </a:endParaRPr>
        </a:p>
      </dsp:txBody>
      <dsp:txXfrm>
        <a:off x="5671219" y="3552447"/>
        <a:ext cx="2753711" cy="8398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847CC-4DF0-4D43-B9FD-01F0EDA9B813}">
      <dsp:nvSpPr>
        <dsp:cNvPr id="0" name=""/>
        <dsp:cNvSpPr/>
      </dsp:nvSpPr>
      <dsp:spPr>
        <a:xfrm>
          <a:off x="5031492" y="2340260"/>
          <a:ext cx="461674" cy="1985201"/>
        </a:xfrm>
        <a:custGeom>
          <a:avLst/>
          <a:gdLst/>
          <a:ahLst/>
          <a:cxnLst/>
          <a:rect l="0" t="0" r="0" b="0"/>
          <a:pathLst>
            <a:path>
              <a:moveTo>
                <a:pt x="0" y="0"/>
              </a:moveTo>
              <a:lnTo>
                <a:pt x="230837" y="0"/>
              </a:lnTo>
              <a:lnTo>
                <a:pt x="230837" y="1985201"/>
              </a:lnTo>
              <a:lnTo>
                <a:pt x="461674" y="19852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BAE7B5-5AF6-494C-BDBF-046F0A216D47}">
      <dsp:nvSpPr>
        <dsp:cNvPr id="0" name=""/>
        <dsp:cNvSpPr/>
      </dsp:nvSpPr>
      <dsp:spPr>
        <a:xfrm>
          <a:off x="5031492" y="2340260"/>
          <a:ext cx="461674" cy="992600"/>
        </a:xfrm>
        <a:custGeom>
          <a:avLst/>
          <a:gdLst/>
          <a:ahLst/>
          <a:cxnLst/>
          <a:rect l="0" t="0" r="0" b="0"/>
          <a:pathLst>
            <a:path>
              <a:moveTo>
                <a:pt x="0" y="0"/>
              </a:moveTo>
              <a:lnTo>
                <a:pt x="230837" y="0"/>
              </a:lnTo>
              <a:lnTo>
                <a:pt x="230837" y="992600"/>
              </a:lnTo>
              <a:lnTo>
                <a:pt x="461674" y="99260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37661C-00A5-5341-95B7-F3F3C9AE2C17}">
      <dsp:nvSpPr>
        <dsp:cNvPr id="0" name=""/>
        <dsp:cNvSpPr/>
      </dsp:nvSpPr>
      <dsp:spPr>
        <a:xfrm>
          <a:off x="5031492" y="2294539"/>
          <a:ext cx="461674" cy="91440"/>
        </a:xfrm>
        <a:custGeom>
          <a:avLst/>
          <a:gdLst/>
          <a:ahLst/>
          <a:cxnLst/>
          <a:rect l="0" t="0" r="0" b="0"/>
          <a:pathLst>
            <a:path>
              <a:moveTo>
                <a:pt x="0" y="45720"/>
              </a:moveTo>
              <a:lnTo>
                <a:pt x="46167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3DA77A-FC70-3B49-BBF8-579BCD34D36C}">
      <dsp:nvSpPr>
        <dsp:cNvPr id="0" name=""/>
        <dsp:cNvSpPr/>
      </dsp:nvSpPr>
      <dsp:spPr>
        <a:xfrm>
          <a:off x="5031492" y="1347659"/>
          <a:ext cx="461674" cy="992600"/>
        </a:xfrm>
        <a:custGeom>
          <a:avLst/>
          <a:gdLst/>
          <a:ahLst/>
          <a:cxnLst/>
          <a:rect l="0" t="0" r="0" b="0"/>
          <a:pathLst>
            <a:path>
              <a:moveTo>
                <a:pt x="0" y="992600"/>
              </a:moveTo>
              <a:lnTo>
                <a:pt x="230837" y="992600"/>
              </a:lnTo>
              <a:lnTo>
                <a:pt x="230837" y="0"/>
              </a:lnTo>
              <a:lnTo>
                <a:pt x="46167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CEBE45-2A09-8E4F-BBDB-E902BCD5E330}">
      <dsp:nvSpPr>
        <dsp:cNvPr id="0" name=""/>
        <dsp:cNvSpPr/>
      </dsp:nvSpPr>
      <dsp:spPr>
        <a:xfrm>
          <a:off x="5031492" y="355058"/>
          <a:ext cx="461674" cy="1985201"/>
        </a:xfrm>
        <a:custGeom>
          <a:avLst/>
          <a:gdLst/>
          <a:ahLst/>
          <a:cxnLst/>
          <a:rect l="0" t="0" r="0" b="0"/>
          <a:pathLst>
            <a:path>
              <a:moveTo>
                <a:pt x="0" y="1985201"/>
              </a:moveTo>
              <a:lnTo>
                <a:pt x="230837" y="1985201"/>
              </a:lnTo>
              <a:lnTo>
                <a:pt x="230837" y="0"/>
              </a:lnTo>
              <a:lnTo>
                <a:pt x="46167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BF6AC-0F9A-1140-BB50-9F7B82BCE804}">
      <dsp:nvSpPr>
        <dsp:cNvPr id="0" name=""/>
        <dsp:cNvSpPr/>
      </dsp:nvSpPr>
      <dsp:spPr>
        <a:xfrm>
          <a:off x="2351586" y="1872208"/>
          <a:ext cx="2679906" cy="93610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dirty="0" smtClean="0">
              <a:latin typeface="微软雅黑" panose="020B0503020204020204" charset="-122"/>
              <a:ea typeface="微软雅黑" panose="020B0503020204020204" charset="-122"/>
              <a:cs typeface="微软雅黑" panose="020B0503020204020204" charset="-122"/>
            </a:rPr>
            <a:t>第七章 </a:t>
          </a:r>
          <a:r>
            <a:rPr lang="en-US" altLang="zh-CN" sz="2400" b="0" i="0" kern="1200" dirty="0" smtClean="0">
              <a:latin typeface="微软雅黑" panose="020B0503020204020204" charset="-122"/>
              <a:ea typeface="微软雅黑" panose="020B0503020204020204" charset="-122"/>
              <a:cs typeface="微软雅黑" panose="020B0503020204020204" charset="-122"/>
            </a:rPr>
            <a:t>19</a:t>
          </a:r>
          <a:r>
            <a:rPr lang="zh-CN" altLang="en-US" sz="2400" b="0" i="0" kern="1200" dirty="0" smtClean="0">
              <a:latin typeface="微软雅黑" panose="020B0503020204020204" charset="-122"/>
              <a:ea typeface="微软雅黑" panose="020B0503020204020204" charset="-122"/>
              <a:cs typeface="微软雅黑" panose="020B0503020204020204" charset="-122"/>
            </a:rPr>
            <a:t>世纪现实主义文学</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2351586" y="1872208"/>
        <a:ext cx="2679906" cy="936103"/>
      </dsp:txXfrm>
    </dsp:sp>
    <dsp:sp modelId="{59CE2EEF-E212-AC43-BE6E-2E92E71800B0}">
      <dsp:nvSpPr>
        <dsp:cNvPr id="0" name=""/>
        <dsp:cNvSpPr/>
      </dsp:nvSpPr>
      <dsp:spPr>
        <a:xfrm>
          <a:off x="5493167" y="3031"/>
          <a:ext cx="2308374" cy="704054"/>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dirty="0" smtClean="0">
              <a:solidFill>
                <a:schemeClr val="bg1"/>
              </a:solidFill>
              <a:latin typeface="微软雅黑" panose="020B0503020204020204" charset="-122"/>
              <a:ea typeface="微软雅黑" panose="020B0503020204020204" charset="-122"/>
              <a:cs typeface="微软雅黑" panose="020B0503020204020204" charset="-122"/>
            </a:rPr>
            <a:t>第一节 概述 </a:t>
          </a:r>
          <a:endPar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5493167" y="3031"/>
        <a:ext cx="2308374" cy="704054"/>
      </dsp:txXfrm>
    </dsp:sp>
    <dsp:sp modelId="{843F2333-DA6E-6546-A208-4FD744DFE3E6}">
      <dsp:nvSpPr>
        <dsp:cNvPr id="0" name=""/>
        <dsp:cNvSpPr/>
      </dsp:nvSpPr>
      <dsp:spPr>
        <a:xfrm>
          <a:off x="5493167" y="995632"/>
          <a:ext cx="2308374" cy="70405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第二节 斯丹达尔</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493167" y="995632"/>
        <a:ext cx="2308374" cy="704054"/>
      </dsp:txXfrm>
    </dsp:sp>
    <dsp:sp modelId="{91BB0A3E-377D-D645-AFD4-CA7AD948EE58}">
      <dsp:nvSpPr>
        <dsp:cNvPr id="0" name=""/>
        <dsp:cNvSpPr/>
      </dsp:nvSpPr>
      <dsp:spPr>
        <a:xfrm>
          <a:off x="5493167" y="1988232"/>
          <a:ext cx="2308374" cy="70405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第三节 巴尔扎克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493167" y="1988232"/>
        <a:ext cx="2308374" cy="704054"/>
      </dsp:txXfrm>
    </dsp:sp>
    <dsp:sp modelId="{3EA8EF2D-80E1-714D-BD23-513BC7C3E41C}">
      <dsp:nvSpPr>
        <dsp:cNvPr id="0" name=""/>
        <dsp:cNvSpPr/>
      </dsp:nvSpPr>
      <dsp:spPr>
        <a:xfrm>
          <a:off x="5493167" y="2980833"/>
          <a:ext cx="2308374" cy="70405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第四节 狄更斯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493167" y="2980833"/>
        <a:ext cx="2308374" cy="704054"/>
      </dsp:txXfrm>
    </dsp:sp>
    <dsp:sp modelId="{BCDC3DDD-9BF9-1D46-9A7A-A93787790950}">
      <dsp:nvSpPr>
        <dsp:cNvPr id="0" name=""/>
        <dsp:cNvSpPr/>
      </dsp:nvSpPr>
      <dsp:spPr>
        <a:xfrm>
          <a:off x="5493167" y="3973434"/>
          <a:ext cx="2308374" cy="70405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第五节 果戈理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493167" y="3973434"/>
        <a:ext cx="2308374" cy="7040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F2A30-25A5-AF44-A7A8-4DBB34464193}">
      <dsp:nvSpPr>
        <dsp:cNvPr id="0" name=""/>
        <dsp:cNvSpPr/>
      </dsp:nvSpPr>
      <dsp:spPr>
        <a:xfrm>
          <a:off x="4555795" y="1917504"/>
          <a:ext cx="480782" cy="1550522"/>
        </a:xfrm>
        <a:custGeom>
          <a:avLst/>
          <a:gdLst/>
          <a:ahLst/>
          <a:cxnLst/>
          <a:rect l="0" t="0" r="0" b="0"/>
          <a:pathLst>
            <a:path>
              <a:moveTo>
                <a:pt x="0" y="0"/>
              </a:moveTo>
              <a:lnTo>
                <a:pt x="240391" y="0"/>
              </a:lnTo>
              <a:lnTo>
                <a:pt x="240391" y="1550522"/>
              </a:lnTo>
              <a:lnTo>
                <a:pt x="480782" y="15505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BF7201-745F-8D4B-9368-A89E9C319EB3}">
      <dsp:nvSpPr>
        <dsp:cNvPr id="0" name=""/>
        <dsp:cNvSpPr/>
      </dsp:nvSpPr>
      <dsp:spPr>
        <a:xfrm>
          <a:off x="4555795" y="1917504"/>
          <a:ext cx="480782" cy="516840"/>
        </a:xfrm>
        <a:custGeom>
          <a:avLst/>
          <a:gdLst/>
          <a:ahLst/>
          <a:cxnLst/>
          <a:rect l="0" t="0" r="0" b="0"/>
          <a:pathLst>
            <a:path>
              <a:moveTo>
                <a:pt x="0" y="0"/>
              </a:moveTo>
              <a:lnTo>
                <a:pt x="240391" y="0"/>
              </a:lnTo>
              <a:lnTo>
                <a:pt x="240391" y="516840"/>
              </a:lnTo>
              <a:lnTo>
                <a:pt x="480782" y="51684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A93DF-D916-9848-B646-950490513EEB}">
      <dsp:nvSpPr>
        <dsp:cNvPr id="0" name=""/>
        <dsp:cNvSpPr/>
      </dsp:nvSpPr>
      <dsp:spPr>
        <a:xfrm>
          <a:off x="4555795" y="1400663"/>
          <a:ext cx="480782" cy="516840"/>
        </a:xfrm>
        <a:custGeom>
          <a:avLst/>
          <a:gdLst/>
          <a:ahLst/>
          <a:cxnLst/>
          <a:rect l="0" t="0" r="0" b="0"/>
          <a:pathLst>
            <a:path>
              <a:moveTo>
                <a:pt x="0" y="516840"/>
              </a:moveTo>
              <a:lnTo>
                <a:pt x="240391" y="516840"/>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B0E0B-9A10-FC4E-B107-8EE03807ADD5}">
      <dsp:nvSpPr>
        <dsp:cNvPr id="0" name=""/>
        <dsp:cNvSpPr/>
      </dsp:nvSpPr>
      <dsp:spPr>
        <a:xfrm>
          <a:off x="4555795" y="366981"/>
          <a:ext cx="480782" cy="1550522"/>
        </a:xfrm>
        <a:custGeom>
          <a:avLst/>
          <a:gdLst/>
          <a:ahLst/>
          <a:cxnLst/>
          <a:rect l="0" t="0" r="0" b="0"/>
          <a:pathLst>
            <a:path>
              <a:moveTo>
                <a:pt x="0" y="1550522"/>
              </a:moveTo>
              <a:lnTo>
                <a:pt x="240391" y="1550522"/>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05305-0D9C-C949-8FD6-1669AF8968EC}">
      <dsp:nvSpPr>
        <dsp:cNvPr id="0" name=""/>
        <dsp:cNvSpPr/>
      </dsp:nvSpPr>
      <dsp:spPr>
        <a:xfrm>
          <a:off x="1440159" y="1459658"/>
          <a:ext cx="3115636" cy="91569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100000"/>
            </a:lnSpc>
            <a:spcBef>
              <a:spcPct val="0"/>
            </a:spcBef>
            <a:spcAft>
              <a:spcPct val="35000"/>
            </a:spcAft>
          </a:pPr>
          <a:r>
            <a:rPr lang="zh-CN" altLang="en-US" sz="2400" b="0" i="0" kern="120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1440159" y="1459658"/>
        <a:ext cx="3115636" cy="915691"/>
      </dsp:txXfrm>
    </dsp:sp>
    <dsp:sp modelId="{C5070CE2-6C63-0B47-B1E3-368B9EB8B4BA}">
      <dsp:nvSpPr>
        <dsp:cNvPr id="0" name=""/>
        <dsp:cNvSpPr/>
      </dsp:nvSpPr>
      <dsp:spPr>
        <a:xfrm>
          <a:off x="5036578" y="385"/>
          <a:ext cx="2403910" cy="733192"/>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solidFill>
                <a:schemeClr val="bg1"/>
              </a:solidFill>
              <a:latin typeface="微软雅黑" panose="020B0503020204020204" charset="-122"/>
              <a:ea typeface="微软雅黑" panose="020B0503020204020204" charset="-122"/>
              <a:cs typeface="微软雅黑" panose="020B0503020204020204" charset="-122"/>
            </a:rPr>
            <a:t>法国文学 </a:t>
          </a:r>
          <a:endParaRPr lang="zh-CN" altLang="en-US" sz="2400" kern="1200">
            <a:solidFill>
              <a:schemeClr val="bg1"/>
            </a:solidFill>
            <a:latin typeface="微软雅黑" panose="020B0503020204020204" charset="-122"/>
            <a:ea typeface="微软雅黑" panose="020B0503020204020204" charset="-122"/>
            <a:cs typeface="微软雅黑" panose="020B0503020204020204" charset="-122"/>
          </a:endParaRPr>
        </a:p>
      </dsp:txBody>
      <dsp:txXfrm>
        <a:off x="5036578" y="385"/>
        <a:ext cx="2403910" cy="733192"/>
      </dsp:txXfrm>
    </dsp:sp>
    <dsp:sp modelId="{9C132126-4194-5B41-BF20-10CAB46F18B5}">
      <dsp:nvSpPr>
        <dsp:cNvPr id="0" name=""/>
        <dsp:cNvSpPr/>
      </dsp:nvSpPr>
      <dsp:spPr>
        <a:xfrm>
          <a:off x="5036578" y="1034066"/>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英国文学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1034066"/>
        <a:ext cx="2403910" cy="733192"/>
      </dsp:txXfrm>
    </dsp:sp>
    <dsp:sp modelId="{58EA4D46-CEAE-3944-8BB2-DC323BA132A4}">
      <dsp:nvSpPr>
        <dsp:cNvPr id="0" name=""/>
        <dsp:cNvSpPr/>
      </dsp:nvSpPr>
      <dsp:spPr>
        <a:xfrm>
          <a:off x="5036578" y="2067748"/>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俄国文学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2067748"/>
        <a:ext cx="2403910" cy="733192"/>
      </dsp:txXfrm>
    </dsp:sp>
    <dsp:sp modelId="{DE8AAF5B-4373-844D-8EE9-D7512BF22563}">
      <dsp:nvSpPr>
        <dsp:cNvPr id="0" name=""/>
        <dsp:cNvSpPr/>
      </dsp:nvSpPr>
      <dsp:spPr>
        <a:xfrm>
          <a:off x="5036578" y="3101430"/>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其他国家文学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101430"/>
        <a:ext cx="2403910" cy="7331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F2A30-25A5-AF44-A7A8-4DBB34464193}">
      <dsp:nvSpPr>
        <dsp:cNvPr id="0" name=""/>
        <dsp:cNvSpPr/>
      </dsp:nvSpPr>
      <dsp:spPr>
        <a:xfrm>
          <a:off x="4555795" y="1917504"/>
          <a:ext cx="480782" cy="1550522"/>
        </a:xfrm>
        <a:custGeom>
          <a:avLst/>
          <a:gdLst/>
          <a:ahLst/>
          <a:cxnLst/>
          <a:rect l="0" t="0" r="0" b="0"/>
          <a:pathLst>
            <a:path>
              <a:moveTo>
                <a:pt x="0" y="0"/>
              </a:moveTo>
              <a:lnTo>
                <a:pt x="240391" y="0"/>
              </a:lnTo>
              <a:lnTo>
                <a:pt x="240391" y="1550522"/>
              </a:lnTo>
              <a:lnTo>
                <a:pt x="480782" y="15505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BF7201-745F-8D4B-9368-A89E9C319EB3}">
      <dsp:nvSpPr>
        <dsp:cNvPr id="0" name=""/>
        <dsp:cNvSpPr/>
      </dsp:nvSpPr>
      <dsp:spPr>
        <a:xfrm>
          <a:off x="4555795" y="1917504"/>
          <a:ext cx="480782" cy="516840"/>
        </a:xfrm>
        <a:custGeom>
          <a:avLst/>
          <a:gdLst/>
          <a:ahLst/>
          <a:cxnLst/>
          <a:rect l="0" t="0" r="0" b="0"/>
          <a:pathLst>
            <a:path>
              <a:moveTo>
                <a:pt x="0" y="0"/>
              </a:moveTo>
              <a:lnTo>
                <a:pt x="240391" y="0"/>
              </a:lnTo>
              <a:lnTo>
                <a:pt x="240391" y="516840"/>
              </a:lnTo>
              <a:lnTo>
                <a:pt x="480782" y="51684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A93DF-D916-9848-B646-950490513EEB}">
      <dsp:nvSpPr>
        <dsp:cNvPr id="0" name=""/>
        <dsp:cNvSpPr/>
      </dsp:nvSpPr>
      <dsp:spPr>
        <a:xfrm>
          <a:off x="4555795" y="1400663"/>
          <a:ext cx="480782" cy="516840"/>
        </a:xfrm>
        <a:custGeom>
          <a:avLst/>
          <a:gdLst/>
          <a:ahLst/>
          <a:cxnLst/>
          <a:rect l="0" t="0" r="0" b="0"/>
          <a:pathLst>
            <a:path>
              <a:moveTo>
                <a:pt x="0" y="516840"/>
              </a:moveTo>
              <a:lnTo>
                <a:pt x="240391" y="516840"/>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B0E0B-9A10-FC4E-B107-8EE03807ADD5}">
      <dsp:nvSpPr>
        <dsp:cNvPr id="0" name=""/>
        <dsp:cNvSpPr/>
      </dsp:nvSpPr>
      <dsp:spPr>
        <a:xfrm>
          <a:off x="4555795" y="366981"/>
          <a:ext cx="480782" cy="1550522"/>
        </a:xfrm>
        <a:custGeom>
          <a:avLst/>
          <a:gdLst/>
          <a:ahLst/>
          <a:cxnLst/>
          <a:rect l="0" t="0" r="0" b="0"/>
          <a:pathLst>
            <a:path>
              <a:moveTo>
                <a:pt x="0" y="1550522"/>
              </a:moveTo>
              <a:lnTo>
                <a:pt x="240391" y="1550522"/>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05305-0D9C-C949-8FD6-1669AF8968EC}">
      <dsp:nvSpPr>
        <dsp:cNvPr id="0" name=""/>
        <dsp:cNvSpPr/>
      </dsp:nvSpPr>
      <dsp:spPr>
        <a:xfrm>
          <a:off x="1440159" y="1459658"/>
          <a:ext cx="3115636" cy="91569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100000"/>
            </a:lnSpc>
            <a:spcBef>
              <a:spcPct val="0"/>
            </a:spcBef>
            <a:spcAft>
              <a:spcPct val="35000"/>
            </a:spcAft>
          </a:pPr>
          <a:r>
            <a:rPr lang="zh-CN" altLang="en-US" sz="2400" b="0" i="0" kern="120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1440159" y="1459658"/>
        <a:ext cx="3115636" cy="915691"/>
      </dsp:txXfrm>
    </dsp:sp>
    <dsp:sp modelId="{C5070CE2-6C63-0B47-B1E3-368B9EB8B4BA}">
      <dsp:nvSpPr>
        <dsp:cNvPr id="0" name=""/>
        <dsp:cNvSpPr/>
      </dsp:nvSpPr>
      <dsp:spPr>
        <a:xfrm>
          <a:off x="5036578" y="385"/>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法国文学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85"/>
        <a:ext cx="2403910" cy="733192"/>
      </dsp:txXfrm>
    </dsp:sp>
    <dsp:sp modelId="{9C132126-4194-5B41-BF20-10CAB46F18B5}">
      <dsp:nvSpPr>
        <dsp:cNvPr id="0" name=""/>
        <dsp:cNvSpPr/>
      </dsp:nvSpPr>
      <dsp:spPr>
        <a:xfrm>
          <a:off x="5036578" y="1034066"/>
          <a:ext cx="2403910" cy="733192"/>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solidFill>
                <a:schemeClr val="bg1"/>
              </a:solidFill>
              <a:latin typeface="微软雅黑" panose="020B0503020204020204" charset="-122"/>
              <a:ea typeface="微软雅黑" panose="020B0503020204020204" charset="-122"/>
              <a:cs typeface="微软雅黑" panose="020B0503020204020204" charset="-122"/>
            </a:rPr>
            <a:t>英国文学 </a:t>
          </a:r>
          <a:endParaRPr lang="zh-CN" altLang="en-US" sz="2400" kern="1200">
            <a:solidFill>
              <a:schemeClr val="bg1"/>
            </a:solidFill>
            <a:latin typeface="微软雅黑" panose="020B0503020204020204" charset="-122"/>
            <a:ea typeface="微软雅黑" panose="020B0503020204020204" charset="-122"/>
            <a:cs typeface="微软雅黑" panose="020B0503020204020204" charset="-122"/>
          </a:endParaRPr>
        </a:p>
      </dsp:txBody>
      <dsp:txXfrm>
        <a:off x="5036578" y="1034066"/>
        <a:ext cx="2403910" cy="733192"/>
      </dsp:txXfrm>
    </dsp:sp>
    <dsp:sp modelId="{58EA4D46-CEAE-3944-8BB2-DC323BA132A4}">
      <dsp:nvSpPr>
        <dsp:cNvPr id="0" name=""/>
        <dsp:cNvSpPr/>
      </dsp:nvSpPr>
      <dsp:spPr>
        <a:xfrm>
          <a:off x="5036578" y="2067748"/>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俄国文学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2067748"/>
        <a:ext cx="2403910" cy="733192"/>
      </dsp:txXfrm>
    </dsp:sp>
    <dsp:sp modelId="{DE8AAF5B-4373-844D-8EE9-D7512BF22563}">
      <dsp:nvSpPr>
        <dsp:cNvPr id="0" name=""/>
        <dsp:cNvSpPr/>
      </dsp:nvSpPr>
      <dsp:spPr>
        <a:xfrm>
          <a:off x="5036578" y="3101430"/>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其他国家文学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101430"/>
        <a:ext cx="2403910" cy="7331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F2A30-25A5-AF44-A7A8-4DBB34464193}">
      <dsp:nvSpPr>
        <dsp:cNvPr id="0" name=""/>
        <dsp:cNvSpPr/>
      </dsp:nvSpPr>
      <dsp:spPr>
        <a:xfrm>
          <a:off x="4555795" y="1917504"/>
          <a:ext cx="480782" cy="1550522"/>
        </a:xfrm>
        <a:custGeom>
          <a:avLst/>
          <a:gdLst/>
          <a:ahLst/>
          <a:cxnLst/>
          <a:rect l="0" t="0" r="0" b="0"/>
          <a:pathLst>
            <a:path>
              <a:moveTo>
                <a:pt x="0" y="0"/>
              </a:moveTo>
              <a:lnTo>
                <a:pt x="240391" y="0"/>
              </a:lnTo>
              <a:lnTo>
                <a:pt x="240391" y="1550522"/>
              </a:lnTo>
              <a:lnTo>
                <a:pt x="480782" y="15505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BF7201-745F-8D4B-9368-A89E9C319EB3}">
      <dsp:nvSpPr>
        <dsp:cNvPr id="0" name=""/>
        <dsp:cNvSpPr/>
      </dsp:nvSpPr>
      <dsp:spPr>
        <a:xfrm>
          <a:off x="4555795" y="1917504"/>
          <a:ext cx="480782" cy="516840"/>
        </a:xfrm>
        <a:custGeom>
          <a:avLst/>
          <a:gdLst/>
          <a:ahLst/>
          <a:cxnLst/>
          <a:rect l="0" t="0" r="0" b="0"/>
          <a:pathLst>
            <a:path>
              <a:moveTo>
                <a:pt x="0" y="0"/>
              </a:moveTo>
              <a:lnTo>
                <a:pt x="240391" y="0"/>
              </a:lnTo>
              <a:lnTo>
                <a:pt x="240391" y="516840"/>
              </a:lnTo>
              <a:lnTo>
                <a:pt x="480782" y="51684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A93DF-D916-9848-B646-950490513EEB}">
      <dsp:nvSpPr>
        <dsp:cNvPr id="0" name=""/>
        <dsp:cNvSpPr/>
      </dsp:nvSpPr>
      <dsp:spPr>
        <a:xfrm>
          <a:off x="4555795" y="1400663"/>
          <a:ext cx="480782" cy="516840"/>
        </a:xfrm>
        <a:custGeom>
          <a:avLst/>
          <a:gdLst/>
          <a:ahLst/>
          <a:cxnLst/>
          <a:rect l="0" t="0" r="0" b="0"/>
          <a:pathLst>
            <a:path>
              <a:moveTo>
                <a:pt x="0" y="516840"/>
              </a:moveTo>
              <a:lnTo>
                <a:pt x="240391" y="516840"/>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B0E0B-9A10-FC4E-B107-8EE03807ADD5}">
      <dsp:nvSpPr>
        <dsp:cNvPr id="0" name=""/>
        <dsp:cNvSpPr/>
      </dsp:nvSpPr>
      <dsp:spPr>
        <a:xfrm>
          <a:off x="4555795" y="366981"/>
          <a:ext cx="480782" cy="1550522"/>
        </a:xfrm>
        <a:custGeom>
          <a:avLst/>
          <a:gdLst/>
          <a:ahLst/>
          <a:cxnLst/>
          <a:rect l="0" t="0" r="0" b="0"/>
          <a:pathLst>
            <a:path>
              <a:moveTo>
                <a:pt x="0" y="1550522"/>
              </a:moveTo>
              <a:lnTo>
                <a:pt x="240391" y="1550522"/>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05305-0D9C-C949-8FD6-1669AF8968EC}">
      <dsp:nvSpPr>
        <dsp:cNvPr id="0" name=""/>
        <dsp:cNvSpPr/>
      </dsp:nvSpPr>
      <dsp:spPr>
        <a:xfrm>
          <a:off x="1440159" y="1459658"/>
          <a:ext cx="3115636" cy="91569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100000"/>
            </a:lnSpc>
            <a:spcBef>
              <a:spcPct val="0"/>
            </a:spcBef>
            <a:spcAft>
              <a:spcPct val="35000"/>
            </a:spcAft>
          </a:pPr>
          <a:r>
            <a:rPr lang="zh-CN" altLang="en-US" sz="2400" b="0" i="0" kern="120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1440159" y="1459658"/>
        <a:ext cx="3115636" cy="915691"/>
      </dsp:txXfrm>
    </dsp:sp>
    <dsp:sp modelId="{C5070CE2-6C63-0B47-B1E3-368B9EB8B4BA}">
      <dsp:nvSpPr>
        <dsp:cNvPr id="0" name=""/>
        <dsp:cNvSpPr/>
      </dsp:nvSpPr>
      <dsp:spPr>
        <a:xfrm>
          <a:off x="5036578" y="385"/>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法国文学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85"/>
        <a:ext cx="2403910" cy="733192"/>
      </dsp:txXfrm>
    </dsp:sp>
    <dsp:sp modelId="{9C132126-4194-5B41-BF20-10CAB46F18B5}">
      <dsp:nvSpPr>
        <dsp:cNvPr id="0" name=""/>
        <dsp:cNvSpPr/>
      </dsp:nvSpPr>
      <dsp:spPr>
        <a:xfrm>
          <a:off x="5036578" y="1034066"/>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英国文学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1034066"/>
        <a:ext cx="2403910" cy="733192"/>
      </dsp:txXfrm>
    </dsp:sp>
    <dsp:sp modelId="{58EA4D46-CEAE-3944-8BB2-DC323BA132A4}">
      <dsp:nvSpPr>
        <dsp:cNvPr id="0" name=""/>
        <dsp:cNvSpPr/>
      </dsp:nvSpPr>
      <dsp:spPr>
        <a:xfrm>
          <a:off x="5036578" y="2067748"/>
          <a:ext cx="2403910" cy="733192"/>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solidFill>
                <a:schemeClr val="bg1"/>
              </a:solidFill>
              <a:latin typeface="微软雅黑" panose="020B0503020204020204" charset="-122"/>
              <a:ea typeface="微软雅黑" panose="020B0503020204020204" charset="-122"/>
              <a:cs typeface="微软雅黑" panose="020B0503020204020204" charset="-122"/>
            </a:rPr>
            <a:t>俄国文学 </a:t>
          </a:r>
          <a:endParaRPr lang="zh-CN" altLang="en-US" sz="2400" kern="1200">
            <a:solidFill>
              <a:schemeClr val="bg1"/>
            </a:solidFill>
            <a:latin typeface="微软雅黑" panose="020B0503020204020204" charset="-122"/>
            <a:ea typeface="微软雅黑" panose="020B0503020204020204" charset="-122"/>
            <a:cs typeface="微软雅黑" panose="020B0503020204020204" charset="-122"/>
          </a:endParaRPr>
        </a:p>
      </dsp:txBody>
      <dsp:txXfrm>
        <a:off x="5036578" y="2067748"/>
        <a:ext cx="2403910" cy="733192"/>
      </dsp:txXfrm>
    </dsp:sp>
    <dsp:sp modelId="{DE8AAF5B-4373-844D-8EE9-D7512BF22563}">
      <dsp:nvSpPr>
        <dsp:cNvPr id="0" name=""/>
        <dsp:cNvSpPr/>
      </dsp:nvSpPr>
      <dsp:spPr>
        <a:xfrm>
          <a:off x="5036578" y="3101430"/>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其他国家文学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101430"/>
        <a:ext cx="2403910" cy="7331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F2A30-25A5-AF44-A7A8-4DBB34464193}">
      <dsp:nvSpPr>
        <dsp:cNvPr id="0" name=""/>
        <dsp:cNvSpPr/>
      </dsp:nvSpPr>
      <dsp:spPr>
        <a:xfrm>
          <a:off x="4555795" y="1917504"/>
          <a:ext cx="480782" cy="1550522"/>
        </a:xfrm>
        <a:custGeom>
          <a:avLst/>
          <a:gdLst/>
          <a:ahLst/>
          <a:cxnLst/>
          <a:rect l="0" t="0" r="0" b="0"/>
          <a:pathLst>
            <a:path>
              <a:moveTo>
                <a:pt x="0" y="0"/>
              </a:moveTo>
              <a:lnTo>
                <a:pt x="240391" y="0"/>
              </a:lnTo>
              <a:lnTo>
                <a:pt x="240391" y="1550522"/>
              </a:lnTo>
              <a:lnTo>
                <a:pt x="480782" y="15505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BF7201-745F-8D4B-9368-A89E9C319EB3}">
      <dsp:nvSpPr>
        <dsp:cNvPr id="0" name=""/>
        <dsp:cNvSpPr/>
      </dsp:nvSpPr>
      <dsp:spPr>
        <a:xfrm>
          <a:off x="4555795" y="1917504"/>
          <a:ext cx="480782" cy="516840"/>
        </a:xfrm>
        <a:custGeom>
          <a:avLst/>
          <a:gdLst/>
          <a:ahLst/>
          <a:cxnLst/>
          <a:rect l="0" t="0" r="0" b="0"/>
          <a:pathLst>
            <a:path>
              <a:moveTo>
                <a:pt x="0" y="0"/>
              </a:moveTo>
              <a:lnTo>
                <a:pt x="240391" y="0"/>
              </a:lnTo>
              <a:lnTo>
                <a:pt x="240391" y="516840"/>
              </a:lnTo>
              <a:lnTo>
                <a:pt x="480782" y="51684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A93DF-D916-9848-B646-950490513EEB}">
      <dsp:nvSpPr>
        <dsp:cNvPr id="0" name=""/>
        <dsp:cNvSpPr/>
      </dsp:nvSpPr>
      <dsp:spPr>
        <a:xfrm>
          <a:off x="4555795" y="1400663"/>
          <a:ext cx="480782" cy="516840"/>
        </a:xfrm>
        <a:custGeom>
          <a:avLst/>
          <a:gdLst/>
          <a:ahLst/>
          <a:cxnLst/>
          <a:rect l="0" t="0" r="0" b="0"/>
          <a:pathLst>
            <a:path>
              <a:moveTo>
                <a:pt x="0" y="516840"/>
              </a:moveTo>
              <a:lnTo>
                <a:pt x="240391" y="516840"/>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B0E0B-9A10-FC4E-B107-8EE03807ADD5}">
      <dsp:nvSpPr>
        <dsp:cNvPr id="0" name=""/>
        <dsp:cNvSpPr/>
      </dsp:nvSpPr>
      <dsp:spPr>
        <a:xfrm>
          <a:off x="4555795" y="366981"/>
          <a:ext cx="480782" cy="1550522"/>
        </a:xfrm>
        <a:custGeom>
          <a:avLst/>
          <a:gdLst/>
          <a:ahLst/>
          <a:cxnLst/>
          <a:rect l="0" t="0" r="0" b="0"/>
          <a:pathLst>
            <a:path>
              <a:moveTo>
                <a:pt x="0" y="1550522"/>
              </a:moveTo>
              <a:lnTo>
                <a:pt x="240391" y="1550522"/>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05305-0D9C-C949-8FD6-1669AF8968EC}">
      <dsp:nvSpPr>
        <dsp:cNvPr id="0" name=""/>
        <dsp:cNvSpPr/>
      </dsp:nvSpPr>
      <dsp:spPr>
        <a:xfrm>
          <a:off x="1440159" y="1459658"/>
          <a:ext cx="3115636" cy="91569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100000"/>
            </a:lnSpc>
            <a:spcBef>
              <a:spcPct val="0"/>
            </a:spcBef>
            <a:spcAft>
              <a:spcPct val="35000"/>
            </a:spcAft>
          </a:pPr>
          <a:r>
            <a:rPr lang="zh-CN" altLang="en-US" sz="2400" b="0" i="0" kern="120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1440159" y="1459658"/>
        <a:ext cx="3115636" cy="915691"/>
      </dsp:txXfrm>
    </dsp:sp>
    <dsp:sp modelId="{C5070CE2-6C63-0B47-B1E3-368B9EB8B4BA}">
      <dsp:nvSpPr>
        <dsp:cNvPr id="0" name=""/>
        <dsp:cNvSpPr/>
      </dsp:nvSpPr>
      <dsp:spPr>
        <a:xfrm>
          <a:off x="5036578" y="385"/>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法国文学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85"/>
        <a:ext cx="2403910" cy="733192"/>
      </dsp:txXfrm>
    </dsp:sp>
    <dsp:sp modelId="{9C132126-4194-5B41-BF20-10CAB46F18B5}">
      <dsp:nvSpPr>
        <dsp:cNvPr id="0" name=""/>
        <dsp:cNvSpPr/>
      </dsp:nvSpPr>
      <dsp:spPr>
        <a:xfrm>
          <a:off x="5036578" y="1034066"/>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英国文学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1034066"/>
        <a:ext cx="2403910" cy="733192"/>
      </dsp:txXfrm>
    </dsp:sp>
    <dsp:sp modelId="{58EA4D46-CEAE-3944-8BB2-DC323BA132A4}">
      <dsp:nvSpPr>
        <dsp:cNvPr id="0" name=""/>
        <dsp:cNvSpPr/>
      </dsp:nvSpPr>
      <dsp:spPr>
        <a:xfrm>
          <a:off x="5036578" y="2067748"/>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俄国文学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2067748"/>
        <a:ext cx="2403910" cy="733192"/>
      </dsp:txXfrm>
    </dsp:sp>
    <dsp:sp modelId="{DE8AAF5B-4373-844D-8EE9-D7512BF22563}">
      <dsp:nvSpPr>
        <dsp:cNvPr id="0" name=""/>
        <dsp:cNvSpPr/>
      </dsp:nvSpPr>
      <dsp:spPr>
        <a:xfrm>
          <a:off x="5036578" y="3101430"/>
          <a:ext cx="2403910" cy="733192"/>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solidFill>
                <a:schemeClr val="bg1"/>
              </a:solidFill>
              <a:latin typeface="微软雅黑" panose="020B0503020204020204" charset="-122"/>
              <a:ea typeface="微软雅黑" panose="020B0503020204020204" charset="-122"/>
              <a:cs typeface="微软雅黑" panose="020B0503020204020204" charset="-122"/>
            </a:rPr>
            <a:t>其他国家文学 </a:t>
          </a:r>
          <a:endParaRPr lang="zh-CN" altLang="en-US" sz="2400" kern="1200">
            <a:solidFill>
              <a:schemeClr val="bg1"/>
            </a:solidFill>
            <a:latin typeface="微软雅黑" panose="020B0503020204020204" charset="-122"/>
            <a:ea typeface="微软雅黑" panose="020B0503020204020204" charset="-122"/>
            <a:cs typeface="微软雅黑" panose="020B0503020204020204" charset="-122"/>
          </a:endParaRPr>
        </a:p>
      </dsp:txBody>
      <dsp:txXfrm>
        <a:off x="5036578" y="3101430"/>
        <a:ext cx="2403910" cy="73319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1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1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1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1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1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2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2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2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5">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6">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7">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kumimoji="1"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kumimoji="1"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85E67F-0923-B242-B058-15D165324D50}" type="datetimeFigureOut">
              <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20/11/7</a:t>
            </a:fld>
            <a:endPar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eaLnBrk="1" hangingPunct="1">
              <a:buFont typeface="Arial" panose="020B0604020202020204" pitchFamily="34" charset="0"/>
              <a:buNone/>
              <a:defRPr kumimoji="1"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幻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eaLnBrk="1" hangingPunct="1">
              <a:buFont typeface="Arial" panose="020B0604020202020204" pitchFamily="34" charset="0"/>
              <a:buNone/>
              <a:defRPr kumimoji="1"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EA5B9D0-FDA2-5349-A835-649A7382F976}" type="slidenum">
              <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1"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noProof="1">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DC1273-8CB4-9247-9AFB-62D70DCB6FF5}" type="datetimeFigureOut">
              <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t>20/11/7</a:t>
            </a:fld>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6149" name="备注占位符 4"/>
          <p:cNvSpPr>
            <a:spLocks noGrp="1"/>
          </p:cNvSpPr>
          <p:nvPr>
            <p:ph type="body" sz="quarter"/>
          </p:nvPr>
        </p:nvSpPr>
        <p:spPr>
          <a:xfrm>
            <a:off x="685800" y="4400550"/>
            <a:ext cx="5486400" cy="3600450"/>
          </a:xfrm>
          <a:prstGeom prst="rect">
            <a:avLst/>
          </a:prstGeom>
          <a:noFill/>
          <a:ln w="9525">
            <a:noFill/>
          </a:ln>
        </p:spPr>
        <p:txBody>
          <a:bodyPr vert="horz" wrap="square" lIns="91440" tIns="45720" rIns="91440" bIns="45720" anchor="t"/>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hangingPunct="1">
              <a:buFont typeface="Arial" panose="020B0604020202020204" pitchFamily="34" charset="0"/>
              <a:buNone/>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19FB9A0-2314-CD4E-9A86-B807DD4D9A3F}" type="slidenum">
              <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p:cNvSpPr>
            <a:spLocks noGrp="1" noRot="1" noChangeAspect="1" noTextEdit="1"/>
          </p:cNvSpPr>
          <p:nvPr>
            <p:ph type="sldImg"/>
          </p:nvPr>
        </p:nvSpPr>
        <p:spPr/>
      </p:sp>
      <p:sp>
        <p:nvSpPr>
          <p:cNvPr id="112642" name="备注占位符 2"/>
          <p:cNvSpPr>
            <a:spLocks noGrp="1"/>
          </p:cNvSpPr>
          <p:nvPr>
            <p:ph type="body"/>
          </p:nvPr>
        </p:nvSpPr>
        <p:spPr/>
        <p:txBody>
          <a:bodyPr wrap="square" lIns="91440" tIns="45720" rIns="91440" bIns="45720" anchor="t"/>
          <a:lstStyle/>
          <a:p>
            <a:pPr lvl="0"/>
            <a:endParaRPr lang="zh-CN" altLang="en-US"/>
          </a:p>
        </p:txBody>
      </p:sp>
      <p:sp>
        <p:nvSpPr>
          <p:cNvPr id="112643" name="幻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en-US" altLang="en-US" sz="1200"/>
              <a:t>68</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1"/>
          <p:cNvSpPr>
            <a:spLocks noGrp="1" noRot="1" noChangeAspect="1" noTextEdit="1"/>
          </p:cNvSpPr>
          <p:nvPr>
            <p:ph type="sldImg"/>
          </p:nvPr>
        </p:nvSpPr>
        <p:spPr/>
      </p:sp>
      <p:sp>
        <p:nvSpPr>
          <p:cNvPr id="116738" name="备注占位符 2"/>
          <p:cNvSpPr>
            <a:spLocks noGrp="1"/>
          </p:cNvSpPr>
          <p:nvPr>
            <p:ph type="body"/>
          </p:nvPr>
        </p:nvSpPr>
        <p:spPr/>
        <p:txBody>
          <a:bodyPr wrap="square" lIns="91440" tIns="45720" rIns="91440" bIns="45720" anchor="t"/>
          <a:lstStyle/>
          <a:p>
            <a:pPr lvl="0"/>
            <a:endParaRPr lang="zh-CN" altLang="en-US"/>
          </a:p>
        </p:txBody>
      </p:sp>
      <p:sp>
        <p:nvSpPr>
          <p:cNvPr id="116739" name="幻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en-US" altLang="en-US" sz="1200"/>
              <a:t>71</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幻灯片图像占位符 1"/>
          <p:cNvSpPr>
            <a:spLocks noGrp="1" noRot="1" noChangeAspect="1" noTextEdit="1"/>
          </p:cNvSpPr>
          <p:nvPr>
            <p:ph type="sldImg"/>
          </p:nvPr>
        </p:nvSpPr>
        <p:spPr/>
      </p:sp>
      <p:sp>
        <p:nvSpPr>
          <p:cNvPr id="128002" name="备注占位符 2"/>
          <p:cNvSpPr>
            <a:spLocks noGrp="1"/>
          </p:cNvSpPr>
          <p:nvPr>
            <p:ph type="body"/>
          </p:nvPr>
        </p:nvSpPr>
        <p:spPr/>
        <p:txBody>
          <a:bodyPr wrap="square" lIns="91440" tIns="45720" rIns="91440" bIns="45720" anchor="t"/>
          <a:lstStyle/>
          <a:p>
            <a:pPr lvl="0"/>
            <a:endParaRPr lang="zh-CN" altLang="en-US"/>
          </a:p>
        </p:txBody>
      </p:sp>
      <p:sp>
        <p:nvSpPr>
          <p:cNvPr id="128003" name="幻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en-US" altLang="en-US" sz="1200"/>
              <a:t>81</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幻灯片图像占位符 1"/>
          <p:cNvSpPr>
            <a:spLocks noGrp="1" noRot="1" noChangeAspect="1" noTextEdit="1"/>
          </p:cNvSpPr>
          <p:nvPr>
            <p:ph type="sldImg"/>
          </p:nvPr>
        </p:nvSpPr>
        <p:spPr/>
      </p:sp>
      <p:sp>
        <p:nvSpPr>
          <p:cNvPr id="136194" name="备注占位符 2"/>
          <p:cNvSpPr>
            <a:spLocks noGrp="1"/>
          </p:cNvSpPr>
          <p:nvPr>
            <p:ph type="body"/>
          </p:nvPr>
        </p:nvSpPr>
        <p:spPr/>
        <p:txBody>
          <a:bodyPr wrap="square" lIns="91440" tIns="45720" rIns="91440" bIns="45720" anchor="t"/>
          <a:lstStyle/>
          <a:p>
            <a:pPr lvl="0"/>
            <a:endParaRPr lang="zh-CN" altLang="en-US"/>
          </a:p>
        </p:txBody>
      </p:sp>
      <p:sp>
        <p:nvSpPr>
          <p:cNvPr id="136195" name="幻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en-US" altLang="en-US" sz="1200"/>
              <a:t>87</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和内容">
    <p:bg>
      <p:bgPr>
        <a:solidFill>
          <a:schemeClr val="bg1"/>
        </a:solidFill>
        <a:effectLst/>
      </p:bgPr>
    </p:bg>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p:spPr>
        <p:txBody>
          <a:bodyPr vert="horz" lIns="91440" tIns="45720" rIns="91440" bIns="45720" rtlCol="0">
            <a:normAutofit/>
          </a:bodyPr>
          <a:lstStyle>
            <a:lvl1pPr>
              <a:defRPr sz="1200">
                <a:solidFill>
                  <a:schemeClr val="tx1">
                    <a:lumMod val="50000"/>
                    <a:lumOff val="50000"/>
                  </a:schemeClr>
                </a:solidFill>
              </a:defRPr>
            </a:lvl1pPr>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120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0" name="日期占位符 1"/>
          <p:cNvSpPr>
            <a:spLocks noGrp="1"/>
          </p:cNvSpPr>
          <p:nvPr>
            <p:ph type="dt" sz="half" idx="2"/>
          </p:nvPr>
        </p:nvSpPr>
        <p:spPr>
          <a:xfrm>
            <a:off x="838200" y="6356350"/>
            <a:ext cx="2743200" cy="365125"/>
          </a:xfrm>
        </p:spPr>
        <p:txBody>
          <a:bodyPr/>
          <a:lstStyle>
            <a:lvl1pPr eaLnBrk="1" fontAlgn="auto" hangingPunct="1">
              <a:spcBef>
                <a:spcPts val="0"/>
              </a:spcBef>
              <a:spcAft>
                <a:spcPts val="0"/>
              </a:spcAft>
              <a:buFont typeface="Arial" panose="020B0604020202020204" pitchFamily="34" charset="0"/>
              <a:buNone/>
              <a:defRPr noProof="1">
                <a:solidFill>
                  <a:prstClr val="black">
                    <a:tint val="75000"/>
                  </a:prstClr>
                </a:solidFill>
                <a:latin typeface="Calibri" panose="020F050202020403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11" name="页脚占位符 2"/>
          <p:cNvSpPr>
            <a:spLocks noGrp="1"/>
          </p:cNvSpPr>
          <p:nvPr>
            <p:ph type="ftr" sz="quarter" idx="3"/>
          </p:nvPr>
        </p:nvSpPr>
        <p:spPr>
          <a:xfrm>
            <a:off x="4038600" y="6356350"/>
            <a:ext cx="4114800" cy="365125"/>
          </a:xfrm>
        </p:spPr>
        <p:txBody>
          <a:bodyPr/>
          <a:lstStyle>
            <a:lvl1pPr eaLnBrk="1" fontAlgn="auto" hangingPunct="1">
              <a:spcBef>
                <a:spcPts val="0"/>
              </a:spcBef>
              <a:spcAft>
                <a:spcPts val="0"/>
              </a:spcAft>
              <a:buFont typeface="Arial" panose="020B0604020202020204" pitchFamily="34" charset="0"/>
              <a:buNone/>
              <a:defRPr noProof="1">
                <a:solidFill>
                  <a:prstClr val="black">
                    <a:tint val="75000"/>
                  </a:prstClr>
                </a:solidFill>
                <a:latin typeface="Calibri" panose="020F050202020403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12" name="灯片编号占位符 4"/>
          <p:cNvSpPr>
            <a:spLocks noGrp="1"/>
          </p:cNvSpPr>
          <p:nvPr>
            <p:ph type="sldNum" sz="quarter" idx="4"/>
          </p:nvPr>
        </p:nvSpPr>
        <p:spPr>
          <a:xfrm>
            <a:off x="8610600" y="6356350"/>
            <a:ext cx="2743200" cy="365125"/>
          </a:xfrm>
        </p:spPr>
        <p:txBody>
          <a:bodyPr/>
          <a:lstStyle>
            <a:lvl1pPr eaLnBrk="1" hangingPunct="1">
              <a:buFont typeface="Arial" panose="020B0604020202020204" pitchFamily="34" charset="0"/>
              <a:buNone/>
              <a:defRPr noProof="1">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28B1FC2-B380-A643-982A-5227EDC3B68E}" type="slidenum">
              <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例题 拷贝">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组合 8"/>
          <p:cNvGrpSpPr/>
          <p:nvPr userDrawn="1"/>
        </p:nvGrpSpPr>
        <p:grpSpPr>
          <a:xfrm>
            <a:off x="341313" y="419100"/>
            <a:ext cx="571500" cy="484188"/>
            <a:chOff x="1038" y="950"/>
            <a:chExt cx="675" cy="762"/>
          </a:xfrm>
        </p:grpSpPr>
        <p:sp>
          <p:nvSpPr>
            <p:cNvPr id="7" name="矩形 6"/>
            <p:cNvSpPr/>
            <p:nvPr/>
          </p:nvSpPr>
          <p:spPr>
            <a:xfrm>
              <a:off x="1038" y="950"/>
              <a:ext cx="114" cy="762"/>
            </a:xfrm>
            <a:prstGeom prst="rect">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1319" y="950"/>
              <a:ext cx="116" cy="762"/>
            </a:xfrm>
            <a:prstGeom prst="rect">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1599" y="950"/>
              <a:ext cx="116" cy="762"/>
            </a:xfrm>
            <a:prstGeom prst="rect">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0" name="文本框 8"/>
          <p:cNvSpPr txBox="1">
            <a:spLocks noChangeArrowheads="1"/>
          </p:cNvSpPr>
          <p:nvPr userDrawn="1"/>
        </p:nvSpPr>
        <p:spPr bwMode="auto">
          <a:xfrm>
            <a:off x="0" y="6457950"/>
            <a:ext cx="1265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kumimoji="1" lang="zh-CN" altLang="en-US" smtClean="0">
                <a:latin typeface="Microsoft YaHei" charset="-122"/>
                <a:ea typeface="Microsoft YaHei" charset="-122"/>
                <a:cs typeface="Microsoft YaHei" charset="-122"/>
              </a:rPr>
              <a:t>上课时间</a:t>
            </a:r>
            <a:r>
              <a:rPr kumimoji="1" lang="en-US" altLang="zh-CN" smtClean="0">
                <a:latin typeface="Microsoft YaHei" charset="-122"/>
                <a:ea typeface="Microsoft YaHei" charset="-122"/>
                <a:cs typeface="Microsoft YaHei" charset="-122"/>
              </a:rPr>
              <a:t>7:15-9:45</a:t>
            </a:r>
            <a:r>
              <a:rPr kumimoji="1" lang="zh-CN" altLang="en-US" smtClean="0">
                <a:latin typeface="Microsoft YaHei" charset="-122"/>
                <a:ea typeface="Microsoft YaHei" charset="-122"/>
                <a:cs typeface="Microsoft YaHei" charset="-122"/>
              </a:rPr>
              <a:t>，中途禁止退出直播，坚持</a:t>
            </a:r>
            <a:r>
              <a:rPr kumimoji="1" lang="en-US" altLang="zh-CN" sz="2000" smtClean="0">
                <a:solidFill>
                  <a:srgbClr val="C00000"/>
                </a:solidFill>
                <a:latin typeface="Microsoft YaHei" charset="-122"/>
                <a:ea typeface="Microsoft YaHei" charset="-122"/>
                <a:cs typeface="Microsoft YaHei" charset="-122"/>
              </a:rPr>
              <a:t>120</a:t>
            </a:r>
            <a:r>
              <a:rPr kumimoji="1" lang="zh-CN" altLang="en-US" smtClean="0">
                <a:latin typeface="Microsoft YaHei" charset="-122"/>
                <a:ea typeface="Microsoft YaHei" charset="-122"/>
                <a:cs typeface="Microsoft YaHei" charset="-122"/>
              </a:rPr>
              <a:t>分钟在线听课，精讲</a:t>
            </a:r>
            <a:r>
              <a:rPr kumimoji="1" lang="en-US" altLang="zh-CN" smtClean="0">
                <a:latin typeface="Microsoft YaHei" charset="-122"/>
                <a:ea typeface="Microsoft YaHei" charset="-122"/>
                <a:cs typeface="Microsoft YaHei" charset="-122"/>
              </a:rPr>
              <a:t>9</a:t>
            </a:r>
            <a:r>
              <a:rPr kumimoji="1" lang="zh-CN" altLang="en-US" smtClean="0">
                <a:latin typeface="Microsoft YaHei" charset="-122"/>
                <a:ea typeface="Microsoft YaHei" charset="-122"/>
                <a:cs typeface="Microsoft YaHei" charset="-122"/>
              </a:rPr>
              <a:t>发给老师私人</a:t>
            </a:r>
            <a:r>
              <a:rPr kumimoji="1" lang="zh-CN" altLang="en-US" sz="2000" smtClean="0">
                <a:solidFill>
                  <a:srgbClr val="C00000"/>
                </a:solidFill>
                <a:latin typeface="Microsoft YaHei" charset="-122"/>
                <a:ea typeface="Microsoft YaHei" charset="-122"/>
                <a:cs typeface="Microsoft YaHei" charset="-122"/>
              </a:rPr>
              <a:t>奖励</a:t>
            </a:r>
            <a:r>
              <a:rPr kumimoji="1" lang="zh-CN" altLang="en-US" smtClean="0">
                <a:latin typeface="Microsoft YaHei" charset="-122"/>
                <a:ea typeface="Microsoft YaHei" charset="-122"/>
                <a:cs typeface="Microsoft YaHei" charset="-122"/>
              </a:rPr>
              <a:t>资料（能帮你短时考过那种）</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diagramData" Target="../diagrams/data6.xml"/><Relationship Id="rId5" Type="http://schemas.openxmlformats.org/officeDocument/2006/relationships/diagramLayout" Target="../diagrams/layout6.xml"/><Relationship Id="rId6" Type="http://schemas.openxmlformats.org/officeDocument/2006/relationships/diagramQuickStyle" Target="../diagrams/quickStyle6.xml"/><Relationship Id="rId7" Type="http://schemas.openxmlformats.org/officeDocument/2006/relationships/diagramColors" Target="../diagrams/colors6.xml"/><Relationship Id="rId8"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文本框 1"/>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graphicFrame>
        <p:nvGraphicFramePr>
          <p:cNvPr id="5" name="图表 4"/>
          <p:cNvGraphicFramePr/>
          <p:nvPr/>
        </p:nvGraphicFramePr>
        <p:xfrm>
          <a:off x="-232458" y="1628800"/>
          <a:ext cx="10288897"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advTm="97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图片 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53250" name="文本框 3"/>
          <p:cNvSpPr txBox="1"/>
          <p:nvPr/>
        </p:nvSpPr>
        <p:spPr>
          <a:xfrm>
            <a:off x="2207568" y="2420888"/>
            <a:ext cx="2646878" cy="584775"/>
          </a:xfrm>
          <a:prstGeom prst="rect">
            <a:avLst/>
          </a:prstGeom>
          <a:noFill/>
          <a:ln w="9525">
            <a:noFill/>
          </a:ln>
        </p:spPr>
        <p:txBody>
          <a:bodyPr wrap="none" anchor="t">
            <a:spAutoFit/>
          </a:bodyPr>
          <a:lstStyle/>
          <a:p>
            <a:pPr eaLnBrk="0" hangingPunct="0"/>
            <a:r>
              <a:rPr lang="zh-CN" altLang="en-US" sz="3200" b="1" smtClean="0">
                <a:solidFill>
                  <a:srgbClr val="FFC000"/>
                </a:solidFill>
                <a:latin typeface="微软雅黑" panose="020B0503020204020204" charset="-122"/>
                <a:ea typeface="微软雅黑" panose="020B0503020204020204" charset="-122"/>
              </a:rPr>
              <a:t>遇见海上风暴</a:t>
            </a:r>
            <a:endParaRPr lang="zh-CN" altLang="en-US" sz="3200" b="1" dirty="0">
              <a:solidFill>
                <a:srgbClr val="FFC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图片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54274" name="文本框 3"/>
          <p:cNvSpPr txBox="1"/>
          <p:nvPr/>
        </p:nvSpPr>
        <p:spPr>
          <a:xfrm>
            <a:off x="3359150" y="4437063"/>
            <a:ext cx="4897495" cy="584775"/>
          </a:xfrm>
          <a:prstGeom prst="rect">
            <a:avLst/>
          </a:prstGeom>
          <a:noFill/>
          <a:ln w="9525">
            <a:noFill/>
          </a:ln>
        </p:spPr>
        <p:txBody>
          <a:bodyPr wrap="none" anchor="t">
            <a:spAutoFit/>
          </a:bodyPr>
          <a:lstStyle/>
          <a:p>
            <a:pPr eaLnBrk="0" hangingPunct="0"/>
            <a:r>
              <a:rPr lang="zh-CN" altLang="en-US" sz="3200" b="1" dirty="0" smtClean="0">
                <a:solidFill>
                  <a:srgbClr val="FFC000"/>
                </a:solidFill>
                <a:latin typeface="微软雅黑" panose="020B0503020204020204" charset="-122"/>
                <a:ea typeface="微软雅黑" panose="020B0503020204020204" charset="-122"/>
              </a:rPr>
              <a:t>不忍吃老师     在</a:t>
            </a:r>
            <a:r>
              <a:rPr lang="zh-CN" altLang="en-US" sz="3200" b="1" dirty="0">
                <a:solidFill>
                  <a:srgbClr val="FFC000"/>
                </a:solidFill>
                <a:latin typeface="微软雅黑" panose="020B0503020204020204" charset="-122"/>
                <a:ea typeface="微软雅黑" panose="020B0503020204020204" charset="-122"/>
              </a:rPr>
              <a:t>海上</a:t>
            </a:r>
            <a:r>
              <a:rPr lang="zh-CN" altLang="en-US" sz="3200" b="1" dirty="0" smtClean="0">
                <a:solidFill>
                  <a:srgbClr val="FFC000"/>
                </a:solidFill>
                <a:latin typeface="微软雅黑" panose="020B0503020204020204" charset="-122"/>
                <a:ea typeface="微软雅黑" panose="020B0503020204020204" charset="-122"/>
              </a:rPr>
              <a:t>漂流</a:t>
            </a:r>
            <a:endParaRPr lang="zh-CN" altLang="en-US" sz="3200" b="1" dirty="0">
              <a:solidFill>
                <a:srgbClr val="FFC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图片 1"/>
          <p:cNvPicPr>
            <a:picLocks noChangeAspect="1"/>
          </p:cNvPicPr>
          <p:nvPr/>
        </p:nvPicPr>
        <p:blipFill>
          <a:blip r:embed="rId2"/>
          <a:stretch>
            <a:fillRect/>
          </a:stretch>
        </p:blipFill>
        <p:spPr>
          <a:xfrm>
            <a:off x="0" y="0"/>
            <a:ext cx="12347575" cy="7461250"/>
          </a:xfrm>
          <a:prstGeom prst="rect">
            <a:avLst/>
          </a:prstGeom>
          <a:noFill/>
          <a:ln w="9525">
            <a:noFill/>
          </a:ln>
        </p:spPr>
      </p:pic>
      <p:sp>
        <p:nvSpPr>
          <p:cNvPr id="55298" name="文本框 3"/>
          <p:cNvSpPr txBox="1"/>
          <p:nvPr/>
        </p:nvSpPr>
        <p:spPr>
          <a:xfrm>
            <a:off x="1487488" y="5301208"/>
            <a:ext cx="5764213" cy="584200"/>
          </a:xfrm>
          <a:prstGeom prst="rect">
            <a:avLst/>
          </a:prstGeom>
          <a:noFill/>
          <a:ln w="9525">
            <a:noFill/>
          </a:ln>
        </p:spPr>
        <p:txBody>
          <a:bodyPr wrap="none" anchor="t">
            <a:spAutoFit/>
          </a:bodyPr>
          <a:lstStyle/>
          <a:p>
            <a:pPr eaLnBrk="0" hangingPunct="0"/>
            <a:r>
              <a:rPr lang="zh-CN" altLang="en-US" sz="3200" b="1" dirty="0">
                <a:solidFill>
                  <a:srgbClr val="FFC000"/>
                </a:solidFill>
                <a:latin typeface="微软雅黑" panose="020B0503020204020204" charset="-122"/>
                <a:ea typeface="微软雅黑" panose="020B0503020204020204" charset="-122"/>
              </a:rPr>
              <a:t>唐璜  被海盗的女儿</a:t>
            </a:r>
            <a:r>
              <a:rPr lang="zh-CN" altLang="en-US" sz="3200" b="1" dirty="0">
                <a:latin typeface="微软雅黑" panose="020B0503020204020204" charset="-122"/>
                <a:ea typeface="微软雅黑" panose="020B0503020204020204" charset="-122"/>
              </a:rPr>
              <a:t>海黛</a:t>
            </a:r>
            <a:r>
              <a:rPr lang="zh-CN" altLang="en-US" sz="3200" b="1" dirty="0">
                <a:solidFill>
                  <a:srgbClr val="FFC000"/>
                </a:solidFill>
                <a:latin typeface="微软雅黑" panose="020B0503020204020204" charset="-122"/>
                <a:ea typeface="微软雅黑" panose="020B0503020204020204" charset="-122"/>
              </a:rPr>
              <a:t>救起来</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图片 2"/>
          <p:cNvPicPr>
            <a:picLocks noChangeAspect="1"/>
          </p:cNvPicPr>
          <p:nvPr/>
        </p:nvPicPr>
        <p:blipFill>
          <a:blip r:embed="rId2"/>
          <a:stretch>
            <a:fillRect/>
          </a:stretch>
        </p:blipFill>
        <p:spPr>
          <a:xfrm>
            <a:off x="0" y="-171450"/>
            <a:ext cx="12192000" cy="7023100"/>
          </a:xfrm>
          <a:prstGeom prst="rect">
            <a:avLst/>
          </a:prstGeom>
          <a:noFill/>
          <a:ln w="9525">
            <a:noFill/>
          </a:ln>
        </p:spPr>
      </p:pic>
      <p:sp>
        <p:nvSpPr>
          <p:cNvPr id="56322" name="文本框 3"/>
          <p:cNvSpPr txBox="1"/>
          <p:nvPr/>
        </p:nvSpPr>
        <p:spPr>
          <a:xfrm>
            <a:off x="5591944" y="3359860"/>
            <a:ext cx="4288353" cy="1077218"/>
          </a:xfrm>
          <a:prstGeom prst="rect">
            <a:avLst/>
          </a:prstGeom>
          <a:noFill/>
          <a:ln w="9525">
            <a:noFill/>
          </a:ln>
        </p:spPr>
        <p:txBody>
          <a:bodyPr wrap="none" anchor="t">
            <a:spAutoFit/>
          </a:bodyPr>
          <a:lstStyle/>
          <a:p>
            <a:pPr eaLnBrk="0" hangingPunct="0"/>
            <a:r>
              <a:rPr lang="zh-CN" altLang="en-US" sz="3200" b="1" dirty="0" smtClean="0">
                <a:solidFill>
                  <a:srgbClr val="FFC000"/>
                </a:solidFill>
                <a:latin typeface="微软雅黑" panose="020B0503020204020204" charset="-122"/>
                <a:ea typeface="微软雅黑" panose="020B0503020204020204" charset="-122"/>
              </a:rPr>
              <a:t>被卖到</a:t>
            </a:r>
            <a:r>
              <a:rPr lang="zh-CN" altLang="en-US" sz="3200" b="1" dirty="0">
                <a:solidFill>
                  <a:srgbClr val="FF0000"/>
                </a:solidFill>
                <a:latin typeface="微软雅黑" panose="020B0503020204020204" charset="-122"/>
                <a:ea typeface="微软雅黑" panose="020B0503020204020204" charset="-122"/>
              </a:rPr>
              <a:t>土耳其</a:t>
            </a:r>
            <a:r>
              <a:rPr lang="zh-CN" altLang="en-US" sz="3200" b="1" dirty="0">
                <a:solidFill>
                  <a:srgbClr val="FFC000"/>
                </a:solidFill>
                <a:latin typeface="微软雅黑" panose="020B0503020204020204" charset="-122"/>
                <a:ea typeface="微软雅黑" panose="020B0503020204020204" charset="-122"/>
              </a:rPr>
              <a:t>奴隶市场</a:t>
            </a:r>
            <a:endParaRPr lang="en-US" altLang="zh-CN" sz="3200" b="1" dirty="0">
              <a:solidFill>
                <a:srgbClr val="FFC000"/>
              </a:solidFill>
              <a:latin typeface="微软雅黑" panose="020B0503020204020204" charset="-122"/>
              <a:ea typeface="微软雅黑" panose="020B0503020204020204" charset="-122"/>
            </a:endParaRPr>
          </a:p>
          <a:p>
            <a:pPr eaLnBrk="0" hangingPunct="0"/>
            <a:r>
              <a:rPr lang="zh-CN" altLang="en-US" sz="3200" b="1" dirty="0">
                <a:solidFill>
                  <a:srgbClr val="FFC000"/>
                </a:solidFill>
                <a:latin typeface="微软雅黑" panose="020B0503020204020204" charset="-122"/>
                <a:ea typeface="微软雅黑" panose="020B0503020204020204" charset="-122"/>
              </a:rPr>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图片 1"/>
          <p:cNvPicPr>
            <a:picLocks noChangeAspect="1"/>
          </p:cNvPicPr>
          <p:nvPr/>
        </p:nvPicPr>
        <p:blipFill>
          <a:blip r:embed="rId2"/>
          <a:stretch>
            <a:fillRect/>
          </a:stretch>
        </p:blipFill>
        <p:spPr>
          <a:xfrm>
            <a:off x="-96837" y="0"/>
            <a:ext cx="12288837" cy="6858000"/>
          </a:xfrm>
          <a:prstGeom prst="rect">
            <a:avLst/>
          </a:prstGeom>
          <a:noFill/>
          <a:ln w="9525">
            <a:noFill/>
          </a:ln>
        </p:spPr>
      </p:pic>
      <p:sp>
        <p:nvSpPr>
          <p:cNvPr id="57346" name="文本框 3"/>
          <p:cNvSpPr txBox="1"/>
          <p:nvPr/>
        </p:nvSpPr>
        <p:spPr>
          <a:xfrm>
            <a:off x="3359150" y="4437063"/>
            <a:ext cx="6340197" cy="584775"/>
          </a:xfrm>
          <a:prstGeom prst="rect">
            <a:avLst/>
          </a:prstGeom>
          <a:noFill/>
          <a:ln w="9525">
            <a:noFill/>
          </a:ln>
        </p:spPr>
        <p:txBody>
          <a:bodyPr wrap="none" anchor="t">
            <a:spAutoFit/>
          </a:bodyPr>
          <a:lstStyle/>
          <a:p>
            <a:pPr eaLnBrk="0" hangingPunct="0"/>
            <a:r>
              <a:rPr lang="zh-CN" altLang="en-US" sz="3200" b="1" dirty="0" smtClean="0">
                <a:solidFill>
                  <a:srgbClr val="FFC000"/>
                </a:solidFill>
                <a:latin typeface="微软雅黑" panose="020B0503020204020204" charset="-122"/>
                <a:ea typeface="微软雅黑" panose="020B0503020204020204" charset="-122"/>
              </a:rPr>
              <a:t>逃</a:t>
            </a:r>
            <a:r>
              <a:rPr lang="zh-CN" altLang="en-US" sz="3200" b="1" dirty="0">
                <a:solidFill>
                  <a:srgbClr val="FFC000"/>
                </a:solidFill>
                <a:latin typeface="微软雅黑" panose="020B0503020204020204" charset="-122"/>
                <a:ea typeface="微软雅黑" panose="020B0503020204020204" charset="-122"/>
              </a:rPr>
              <a:t>出王宫</a:t>
            </a:r>
            <a:r>
              <a:rPr lang="zh-CN" altLang="en-US" sz="3200" b="1" dirty="0" smtClean="0">
                <a:solidFill>
                  <a:srgbClr val="FFC000"/>
                </a:solidFill>
                <a:latin typeface="微软雅黑" panose="020B0503020204020204" charset="-122"/>
                <a:ea typeface="微软雅黑" panose="020B0503020204020204" charset="-122"/>
              </a:rPr>
              <a:t>，恰逢土耳其</a:t>
            </a:r>
            <a:r>
              <a:rPr lang="zh-CN" altLang="en-US" sz="3200" b="1" dirty="0">
                <a:solidFill>
                  <a:srgbClr val="FFC000"/>
                </a:solidFill>
                <a:latin typeface="微软雅黑" panose="020B0503020204020204" charset="-122"/>
                <a:ea typeface="微软雅黑" panose="020B0503020204020204" charset="-122"/>
              </a:rPr>
              <a:t>和</a:t>
            </a:r>
            <a:r>
              <a:rPr lang="zh-CN" altLang="en-US" sz="3200" b="1" dirty="0">
                <a:solidFill>
                  <a:srgbClr val="FF0000"/>
                </a:solidFill>
                <a:latin typeface="微软雅黑" panose="020B0503020204020204" charset="-122"/>
                <a:ea typeface="微软雅黑" panose="020B0503020204020204" charset="-122"/>
              </a:rPr>
              <a:t>俄国</a:t>
            </a:r>
            <a:r>
              <a:rPr lang="zh-CN" altLang="en-US" sz="3200" b="1" dirty="0" smtClean="0">
                <a:solidFill>
                  <a:srgbClr val="FFC000"/>
                </a:solidFill>
                <a:latin typeface="微软雅黑" panose="020B0503020204020204" charset="-122"/>
                <a:ea typeface="微软雅黑" panose="020B0503020204020204" charset="-122"/>
              </a:rPr>
              <a:t>交战</a:t>
            </a:r>
            <a:endParaRPr lang="zh-CN" altLang="en-US" sz="3200" b="1" dirty="0">
              <a:solidFill>
                <a:srgbClr val="FFC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图片 2"/>
          <p:cNvPicPr>
            <a:picLocks noChangeAspect="1"/>
          </p:cNvPicPr>
          <p:nvPr/>
        </p:nvPicPr>
        <p:blipFill>
          <a:blip r:embed="rId2"/>
          <a:stretch>
            <a:fillRect/>
          </a:stretch>
        </p:blipFill>
        <p:spPr>
          <a:xfrm>
            <a:off x="0" y="0"/>
            <a:ext cx="12192000" cy="6958013"/>
          </a:xfrm>
          <a:prstGeom prst="rect">
            <a:avLst/>
          </a:prstGeom>
          <a:noFill/>
          <a:ln w="9525">
            <a:noFill/>
          </a:ln>
        </p:spPr>
      </p:pic>
      <p:sp>
        <p:nvSpPr>
          <p:cNvPr id="58370" name="文本框 3"/>
          <p:cNvSpPr txBox="1"/>
          <p:nvPr/>
        </p:nvSpPr>
        <p:spPr>
          <a:xfrm>
            <a:off x="5015880" y="4725144"/>
            <a:ext cx="3711272" cy="830997"/>
          </a:xfrm>
          <a:prstGeom prst="rect">
            <a:avLst/>
          </a:prstGeom>
          <a:noFill/>
          <a:ln w="9525">
            <a:noFill/>
          </a:ln>
        </p:spPr>
        <p:txBody>
          <a:bodyPr wrap="none" anchor="t">
            <a:spAutoFit/>
          </a:bodyPr>
          <a:lstStyle/>
          <a:p>
            <a:pPr eaLnBrk="0" hangingPunct="0">
              <a:lnSpc>
                <a:spcPct val="150000"/>
              </a:lnSpc>
            </a:pPr>
            <a:r>
              <a:rPr lang="zh-CN" altLang="en-US" sz="3200" b="1">
                <a:solidFill>
                  <a:srgbClr val="0070C0"/>
                </a:solidFill>
                <a:latin typeface="微软雅黑" panose="020B0503020204020204" charset="-122"/>
                <a:ea typeface="微软雅黑" panose="020B0503020204020204" charset="-122"/>
              </a:rPr>
              <a:t>唐璜  服侍</a:t>
            </a:r>
            <a:r>
              <a:rPr lang="zh-CN" altLang="en-US" sz="3200" b="1">
                <a:solidFill>
                  <a:srgbClr val="FF0000"/>
                </a:solidFill>
                <a:latin typeface="微软雅黑" panose="020B0503020204020204" charset="-122"/>
                <a:ea typeface="微软雅黑" panose="020B0503020204020204" charset="-122"/>
              </a:rPr>
              <a:t>俄国</a:t>
            </a:r>
            <a:r>
              <a:rPr lang="zh-CN" altLang="en-US" sz="3200" b="1" smtClean="0">
                <a:solidFill>
                  <a:srgbClr val="FF0000"/>
                </a:solidFill>
                <a:latin typeface="微软雅黑" panose="020B0503020204020204" charset="-122"/>
                <a:ea typeface="微软雅黑" panose="020B0503020204020204" charset="-122"/>
              </a:rPr>
              <a:t>女皇</a:t>
            </a:r>
            <a:endParaRPr lang="en-US" altLang="zh-CN" sz="3200" b="1" dirty="0">
              <a:solidFill>
                <a:srgbClr val="0070C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图片 1"/>
          <p:cNvPicPr>
            <a:picLocks noChangeAspect="1"/>
          </p:cNvPicPr>
          <p:nvPr/>
        </p:nvPicPr>
        <p:blipFill>
          <a:blip r:embed="rId2"/>
          <a:stretch>
            <a:fillRect/>
          </a:stretch>
        </p:blipFill>
        <p:spPr>
          <a:xfrm>
            <a:off x="-96837" y="-26987"/>
            <a:ext cx="12457112" cy="6884987"/>
          </a:xfrm>
          <a:prstGeom prst="rect">
            <a:avLst/>
          </a:prstGeom>
          <a:noFill/>
          <a:ln w="9525">
            <a:noFill/>
          </a:ln>
        </p:spPr>
      </p:pic>
      <p:sp>
        <p:nvSpPr>
          <p:cNvPr id="59394" name="文本框 3"/>
          <p:cNvSpPr txBox="1"/>
          <p:nvPr/>
        </p:nvSpPr>
        <p:spPr>
          <a:xfrm>
            <a:off x="334963" y="4652963"/>
            <a:ext cx="3057247" cy="584775"/>
          </a:xfrm>
          <a:prstGeom prst="rect">
            <a:avLst/>
          </a:prstGeom>
          <a:noFill/>
          <a:ln w="9525">
            <a:noFill/>
          </a:ln>
        </p:spPr>
        <p:txBody>
          <a:bodyPr wrap="none" anchor="t">
            <a:spAutoFit/>
          </a:bodyPr>
          <a:lstStyle/>
          <a:p>
            <a:pPr eaLnBrk="0" hangingPunct="0"/>
            <a:r>
              <a:rPr lang="zh-CN" altLang="en-US" sz="3200" b="1" dirty="0" smtClean="0">
                <a:solidFill>
                  <a:srgbClr val="FFC000"/>
                </a:solidFill>
                <a:latin typeface="微软雅黑" panose="020B0503020204020204" charset="-122"/>
                <a:ea typeface="微软雅黑" panose="020B0503020204020204" charset="-122"/>
              </a:rPr>
              <a:t>后被</a:t>
            </a:r>
            <a:r>
              <a:rPr lang="zh-CN" altLang="en-US" sz="3200" b="1" dirty="0">
                <a:solidFill>
                  <a:srgbClr val="FFC000"/>
                </a:solidFill>
                <a:latin typeface="微软雅黑" panose="020B0503020204020204" charset="-122"/>
                <a:ea typeface="微软雅黑" panose="020B0503020204020204" charset="-122"/>
              </a:rPr>
              <a:t>派</a:t>
            </a:r>
            <a:r>
              <a:rPr lang="zh-CN" altLang="en-US" sz="3200" b="1" dirty="0" smtClean="0">
                <a:solidFill>
                  <a:srgbClr val="FFC000"/>
                </a:solidFill>
                <a:latin typeface="微软雅黑" panose="020B0503020204020204" charset="-122"/>
                <a:ea typeface="微软雅黑" panose="020B0503020204020204" charset="-122"/>
              </a:rPr>
              <a:t>去往英国</a:t>
            </a:r>
            <a:endParaRPr lang="zh-CN" altLang="en-US" sz="3200" b="1" dirty="0">
              <a:solidFill>
                <a:srgbClr val="FFC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图片 2"/>
          <p:cNvPicPr>
            <a:picLocks noChangeAspect="1"/>
          </p:cNvPicPr>
          <p:nvPr/>
        </p:nvPicPr>
        <p:blipFill>
          <a:blip r:embed="rId2"/>
          <a:stretch>
            <a:fillRect/>
          </a:stretch>
        </p:blipFill>
        <p:spPr>
          <a:xfrm>
            <a:off x="0" y="0"/>
            <a:ext cx="12504738" cy="6858000"/>
          </a:xfrm>
          <a:prstGeom prst="rect">
            <a:avLst/>
          </a:prstGeom>
          <a:noFill/>
          <a:ln w="9525">
            <a:noFill/>
          </a:ln>
        </p:spPr>
      </p:pic>
      <p:sp>
        <p:nvSpPr>
          <p:cNvPr id="60418" name="文本框 3"/>
          <p:cNvSpPr txBox="1"/>
          <p:nvPr/>
        </p:nvSpPr>
        <p:spPr>
          <a:xfrm>
            <a:off x="334963" y="4652963"/>
            <a:ext cx="7981672" cy="1569660"/>
          </a:xfrm>
          <a:prstGeom prst="rect">
            <a:avLst/>
          </a:prstGeom>
          <a:noFill/>
          <a:ln w="9525">
            <a:noFill/>
          </a:ln>
        </p:spPr>
        <p:txBody>
          <a:bodyPr wrap="none" anchor="t">
            <a:spAutoFit/>
          </a:bodyPr>
          <a:lstStyle/>
          <a:p>
            <a:pPr eaLnBrk="0" hangingPunct="0"/>
            <a:r>
              <a:rPr lang="zh-CN" altLang="en-US" sz="3200" b="1" dirty="0" smtClean="0">
                <a:solidFill>
                  <a:srgbClr val="FFC000"/>
                </a:solidFill>
                <a:latin typeface="微软雅黑" panose="020B0503020204020204" charset="-122"/>
                <a:ea typeface="微软雅黑" panose="020B0503020204020204" charset="-122"/>
              </a:rPr>
              <a:t>讨厌</a:t>
            </a:r>
            <a:r>
              <a:rPr lang="zh-CN" altLang="en-US" sz="3200" b="1" dirty="0">
                <a:solidFill>
                  <a:srgbClr val="FF0000"/>
                </a:solidFill>
                <a:latin typeface="微软雅黑" panose="020B0503020204020204" charset="-122"/>
                <a:ea typeface="微软雅黑" panose="020B0503020204020204" charset="-122"/>
              </a:rPr>
              <a:t>英国</a:t>
            </a:r>
            <a:r>
              <a:rPr lang="zh-CN" altLang="en-US" sz="3200" b="1" dirty="0" smtClean="0">
                <a:solidFill>
                  <a:srgbClr val="FF0000"/>
                </a:solidFill>
                <a:latin typeface="微软雅黑" panose="020B0503020204020204" charset="-122"/>
                <a:ea typeface="微软雅黑" panose="020B0503020204020204" charset="-122"/>
              </a:rPr>
              <a:t>社会</a:t>
            </a:r>
            <a:r>
              <a:rPr lang="zh-CN" altLang="en-US" sz="3200" b="1" dirty="0" smtClean="0">
                <a:solidFill>
                  <a:srgbClr val="FFC000"/>
                </a:solidFill>
                <a:latin typeface="微软雅黑" panose="020B0503020204020204" charset="-122"/>
                <a:ea typeface="微软雅黑" panose="020B0503020204020204" charset="-122"/>
              </a:rPr>
              <a:t>却</a:t>
            </a:r>
            <a:r>
              <a:rPr lang="zh-CN" altLang="en-US" sz="3200" b="1" dirty="0">
                <a:solidFill>
                  <a:srgbClr val="FFC000"/>
                </a:solidFill>
                <a:latin typeface="微软雅黑" panose="020B0503020204020204" charset="-122"/>
                <a:ea typeface="微软雅黑" panose="020B0503020204020204" charset="-122"/>
              </a:rPr>
              <a:t>又和上流社会女子发生关系</a:t>
            </a:r>
            <a:endParaRPr lang="en-US" altLang="zh-CN" sz="3200" b="1" dirty="0">
              <a:solidFill>
                <a:srgbClr val="FFC000"/>
              </a:solidFill>
              <a:latin typeface="微软雅黑" panose="020B0503020204020204" charset="-122"/>
              <a:ea typeface="微软雅黑" panose="020B0503020204020204" charset="-122"/>
            </a:endParaRPr>
          </a:p>
          <a:p>
            <a:pPr eaLnBrk="0" hangingPunct="0"/>
            <a:r>
              <a:rPr lang="zh-CN" altLang="en-US" sz="3200" b="1" dirty="0">
                <a:solidFill>
                  <a:srgbClr val="FFC000"/>
                </a:solidFill>
                <a:latin typeface="微软雅黑" panose="020B0503020204020204" charset="-122"/>
                <a:ea typeface="微软雅黑" panose="020B0503020204020204" charset="-122"/>
              </a:rPr>
              <a:t>         故事戛然而止</a:t>
            </a:r>
            <a:r>
              <a:rPr lang="is-IS" altLang="zh-CN" sz="3200" b="1" dirty="0">
                <a:solidFill>
                  <a:srgbClr val="FFC000"/>
                </a:solidFill>
                <a:latin typeface="微软雅黑" panose="020B0503020204020204" charset="-122"/>
                <a:ea typeface="微软雅黑" panose="020B0503020204020204" charset="-122"/>
              </a:rPr>
              <a:t>……</a:t>
            </a:r>
          </a:p>
          <a:p>
            <a:pPr eaLnBrk="0" hangingPunct="0"/>
            <a:r>
              <a:rPr lang="zh-CN" altLang="en-US" sz="3200" b="1" dirty="0">
                <a:solidFill>
                  <a:srgbClr val="FFC000"/>
                </a:solidFill>
                <a:latin typeface="微软雅黑" panose="020B0503020204020204" charset="-122"/>
                <a:ea typeface="微软雅黑" panose="020B0503020204020204" charset="-122"/>
              </a:rPr>
              <a:t>         未完</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文本框 2"/>
          <p:cNvSpPr txBox="1"/>
          <p:nvPr/>
        </p:nvSpPr>
        <p:spPr>
          <a:xfrm>
            <a:off x="1225550" y="1125538"/>
            <a:ext cx="10558463" cy="4524375"/>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4.</a:t>
            </a:r>
            <a:r>
              <a:rPr lang="zh-CN" altLang="en-US" sz="2400" b="1" dirty="0">
                <a:latin typeface="微软雅黑" panose="020B0503020204020204" charset="-122"/>
                <a:ea typeface="微软雅黑" panose="020B0503020204020204" charset="-122"/>
              </a:rPr>
              <a:t>  拜伦的</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唐璜</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人物形象</a:t>
            </a:r>
            <a:r>
              <a:rPr lang="zh-CN" altLang="en-US" sz="2400" b="1" dirty="0">
                <a:solidFill>
                  <a:srgbClr val="00B050"/>
                </a:solidFill>
                <a:latin typeface="微软雅黑" panose="020B0503020204020204" charset="-122"/>
                <a:ea typeface="微软雅黑" panose="020B0503020204020204" charset="-122"/>
              </a:rPr>
              <a:t>［没考过</a:t>
            </a:r>
            <a:r>
              <a:rPr lang="zh-CN" altLang="en-US" sz="2400" b="1" dirty="0">
                <a:solidFill>
                  <a:schemeClr val="bg1">
                    <a:lumMod val="50000"/>
                  </a:schemeClr>
                </a:solidFill>
                <a:latin typeface="微软雅黑" panose="020B0503020204020204" charset="-122"/>
                <a:ea typeface="微软雅黑" panose="020B0503020204020204" charset="-122"/>
              </a:rPr>
              <a:t>／简答</a:t>
            </a:r>
            <a:r>
              <a:rPr lang="zh-CN" altLang="en-US" sz="2400" b="1" dirty="0">
                <a:solidFill>
                  <a:srgbClr val="00B050"/>
                </a:solidFill>
                <a:latin typeface="微软雅黑" panose="020B0503020204020204" charset="-122"/>
                <a:ea typeface="微软雅黑" panose="020B0503020204020204" charset="-122"/>
              </a:rPr>
              <a:t>］</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1</a:t>
            </a:r>
            <a:r>
              <a:rPr lang="zh-CN" altLang="en-US" sz="2400" dirty="0">
                <a:latin typeface="微软雅黑" panose="020B0503020204020204" charset="-122"/>
                <a:ea typeface="微软雅黑" panose="020B0503020204020204" charset="-122"/>
              </a:rPr>
              <a:t>）唐璜是一位</a:t>
            </a:r>
            <a:r>
              <a:rPr lang="zh-CN" altLang="en-US" sz="2400" dirty="0">
                <a:solidFill>
                  <a:srgbClr val="C00000"/>
                </a:solidFill>
                <a:latin typeface="微软雅黑" panose="020B0503020204020204" charset="-122"/>
                <a:ea typeface="微软雅黑" panose="020B0503020204020204" charset="-122"/>
              </a:rPr>
              <a:t>西班牙贵族</a:t>
            </a:r>
            <a:r>
              <a:rPr lang="zh-CN" altLang="en-US" sz="2400" dirty="0">
                <a:latin typeface="微软雅黑" panose="020B0503020204020204" charset="-122"/>
                <a:ea typeface="微软雅黑" panose="020B0503020204020204" charset="-122"/>
              </a:rPr>
              <a:t>形象；</a:t>
            </a:r>
            <a:br>
              <a:rPr lang="zh-CN" altLang="en-US" sz="2400" dirty="0">
                <a:latin typeface="微软雅黑" panose="020B0503020204020204" charset="-122"/>
                <a:ea typeface="微软雅黑" panose="020B0503020204020204" charset="-122"/>
              </a:rPr>
            </a:b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）他一方面</a:t>
            </a:r>
            <a:r>
              <a:rPr lang="zh-CN" altLang="en-US" sz="2400" dirty="0">
                <a:solidFill>
                  <a:srgbClr val="C00000"/>
                </a:solidFill>
                <a:latin typeface="微软雅黑" panose="020B0503020204020204" charset="-122"/>
                <a:ea typeface="微软雅黑" panose="020B0503020204020204" charset="-122"/>
              </a:rPr>
              <a:t>天真、善良、勇敢、热情</a:t>
            </a:r>
            <a:r>
              <a:rPr lang="zh-CN" altLang="en-US" sz="2400" dirty="0">
                <a:latin typeface="KaiTi" charset="-122"/>
                <a:ea typeface="KaiTi" charset="-122"/>
                <a:cs typeface="KaiTi" charset="-122"/>
              </a:rPr>
              <a:t>，不愿同流合污，无视传统习俗和虚伪道德，勇于反抗压迫和奴役，极力追求个人的自由和个性解放；</a:t>
            </a:r>
            <a:endParaRPr lang="en-US" altLang="zh-CN" sz="2400" dirty="0">
              <a:latin typeface="KaiTi" charset="-122"/>
              <a:ea typeface="KaiTi" charset="-122"/>
              <a:cs typeface="KaiTi" charset="-122"/>
            </a:endParaRPr>
          </a:p>
          <a:p>
            <a:pPr eaLnBrk="0" hangingPunct="0">
              <a:lnSpc>
                <a:spcPct val="150000"/>
              </a:lnSpc>
            </a:pPr>
            <a:r>
              <a:rPr lang="zh-CN" altLang="en-US" sz="2400" dirty="0">
                <a:latin typeface="微软雅黑" panose="020B0503020204020204" charset="-122"/>
                <a:ea typeface="微软雅黑" panose="020B0503020204020204" charset="-122"/>
              </a:rPr>
              <a:t>        另一方面则是</a:t>
            </a:r>
            <a:r>
              <a:rPr lang="zh-CN" altLang="en-US" sz="2400" dirty="0">
                <a:solidFill>
                  <a:srgbClr val="C00000"/>
                </a:solidFill>
                <a:latin typeface="微软雅黑" panose="020B0503020204020204" charset="-122"/>
                <a:ea typeface="微软雅黑" panose="020B0503020204020204" charset="-122"/>
              </a:rPr>
              <a:t>玩世不恭、任性放纵、意志薄弱</a:t>
            </a:r>
            <a:r>
              <a:rPr lang="zh-CN" altLang="en-US" sz="2400" dirty="0">
                <a:latin typeface="KaiTi" charset="-122"/>
                <a:ea typeface="KaiTi" charset="-122"/>
                <a:cs typeface="KaiTi" charset="-122"/>
              </a:rPr>
              <a:t>，缺乏明确的生活目标，带有这一形象原始性格的痕迹。</a:t>
            </a:r>
            <a:r>
              <a:rPr lang="zh-CN" altLang="en-US" sz="2400" dirty="0">
                <a:latin typeface="微软雅黑" panose="020B0503020204020204" charset="-122"/>
                <a:ea typeface="微软雅黑" panose="020B0503020204020204" charset="-122"/>
              </a:rPr>
              <a:t/>
            </a:r>
            <a:br>
              <a:rPr lang="zh-CN" altLang="en-US" sz="2400" dirty="0">
                <a:latin typeface="微软雅黑" panose="020B0503020204020204" charset="-122"/>
                <a:ea typeface="微软雅黑" panose="020B0503020204020204" charset="-122"/>
              </a:rPr>
            </a:b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3</a:t>
            </a:r>
            <a:r>
              <a:rPr lang="zh-CN" altLang="en-US" sz="2400" dirty="0" smtClean="0">
                <a:latin typeface="微软雅黑" panose="020B0503020204020204" charset="-122"/>
                <a:ea typeface="微软雅黑" panose="020B0503020204020204" charset="-122"/>
              </a:rPr>
              <a:t>）代表了在</a:t>
            </a:r>
            <a:r>
              <a:rPr lang="zh-CN" altLang="en-US" sz="2400" dirty="0">
                <a:latin typeface="微软雅黑" panose="020B0503020204020204" charset="-122"/>
                <a:ea typeface="微软雅黑" panose="020B0503020204020204" charset="-122"/>
              </a:rPr>
              <a:t>生活的磨炼中</a:t>
            </a:r>
            <a:r>
              <a:rPr lang="zh-CN" altLang="en-US" sz="2400" dirty="0">
                <a:solidFill>
                  <a:srgbClr val="FF0000"/>
                </a:solidFill>
                <a:latin typeface="微软雅黑" panose="020B0503020204020204" charset="-122"/>
                <a:ea typeface="微软雅黑" panose="020B0503020204020204" charset="-122"/>
              </a:rPr>
              <a:t>不断发展成熟的贵族知识分子形象</a:t>
            </a:r>
            <a:r>
              <a:rPr lang="zh-CN" altLang="en-US" sz="2400" dirty="0">
                <a:latin typeface="KaiTi" charset="-122"/>
                <a:ea typeface="KaiTi" charset="-122"/>
                <a:cs typeface="KaiTi" charset="-122"/>
              </a:rPr>
              <a:t>，在他身上带有作者自身的影子。 </a:t>
            </a:r>
            <a:endParaRPr lang="en-US" altLang="zh-CN" sz="2400" dirty="0">
              <a:latin typeface="KaiTi" charset="-122"/>
              <a:ea typeface="KaiTi" charset="-122"/>
              <a:cs typeface="KaiTi" charset="-122"/>
            </a:endParaRPr>
          </a:p>
        </p:txBody>
      </p:sp>
      <p:sp>
        <p:nvSpPr>
          <p:cNvPr id="61442"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61443" name="图片 4"/>
          <p:cNvPicPr>
            <a:picLocks noChangeAspect="1"/>
          </p:cNvPicPr>
          <p:nvPr/>
        </p:nvPicPr>
        <p:blipFill>
          <a:blip r:embed="rId2"/>
          <a:stretch>
            <a:fillRect/>
          </a:stretch>
        </p:blipFill>
        <p:spPr>
          <a:xfrm>
            <a:off x="10150475" y="347663"/>
            <a:ext cx="2041525" cy="1262062"/>
          </a:xfrm>
          <a:prstGeom prst="rect">
            <a:avLst/>
          </a:prstGeom>
          <a:noFill/>
          <a:ln w="9525">
            <a:noFill/>
          </a:ln>
        </p:spPr>
      </p:pic>
      <p:sp>
        <p:nvSpPr>
          <p:cNvPr id="5" name="矩形 4"/>
          <p:cNvSpPr/>
          <p:nvPr/>
        </p:nvSpPr>
        <p:spPr>
          <a:xfrm>
            <a:off x="0" y="-21669"/>
            <a:ext cx="2082621" cy="369332"/>
          </a:xfrm>
          <a:prstGeom prst="rect">
            <a:avLst/>
          </a:prstGeom>
        </p:spPr>
        <p:txBody>
          <a:bodyPr wrap="none">
            <a:spAutoFit/>
          </a:bodyPr>
          <a:lstStyle/>
          <a:p>
            <a:r>
              <a:rPr lang="en-US" altLang="zh-CN" dirty="0">
                <a:latin typeface="Helvetica Neue For Number" charset="0"/>
              </a:rPr>
              <a:t>6.2.2</a:t>
            </a:r>
            <a:r>
              <a:rPr lang="zh-CN" altLang="en-US" dirty="0">
                <a:latin typeface="Helvetica Neue For Number" charset="0"/>
              </a:rPr>
              <a:t>二、</a:t>
            </a:r>
            <a:r>
              <a:rPr lang="en-US" altLang="zh-CN" dirty="0">
                <a:latin typeface="Helvetica Neue For Number" charset="0"/>
              </a:rPr>
              <a:t>《</a:t>
            </a:r>
            <a:r>
              <a:rPr lang="zh-CN" altLang="en-US" dirty="0">
                <a:latin typeface="Helvetica Neue For Number" charset="0"/>
              </a:rPr>
              <a:t>唐璜</a:t>
            </a:r>
            <a:r>
              <a:rPr lang="en-US" altLang="zh-CN" dirty="0">
                <a:latin typeface="Helvetica Neue For Number" charset="0"/>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41">
                                            <p:txEl>
                                              <p:pRg st="2" end="2"/>
                                            </p:txEl>
                                          </p:spTgt>
                                        </p:tgtEl>
                                        <p:attrNameLst>
                                          <p:attrName>style.visibility</p:attrName>
                                        </p:attrNameLst>
                                      </p:cBhvr>
                                      <p:to>
                                        <p:strVal val="visible"/>
                                      </p:to>
                                    </p:set>
                                    <p:anim calcmode="lin" valueType="num">
                                      <p:cBhvr additive="base">
                                        <p:cTn id="7" dur="500" fill="hold"/>
                                        <p:tgtEl>
                                          <p:spTgt spid="6144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文本框 2"/>
          <p:cNvSpPr txBox="1"/>
          <p:nvPr/>
        </p:nvSpPr>
        <p:spPr>
          <a:xfrm>
            <a:off x="1225550" y="1125538"/>
            <a:ext cx="10558463" cy="5078313"/>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5.</a:t>
            </a:r>
            <a:r>
              <a:rPr lang="zh-CN" altLang="en-US" sz="2400" b="1" dirty="0">
                <a:latin typeface="微软雅黑" panose="020B0503020204020204" charset="-122"/>
                <a:ea typeface="微软雅黑" panose="020B0503020204020204" charset="-122"/>
              </a:rPr>
              <a:t>  拜伦的</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唐璜</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艺术成就</a:t>
            </a:r>
            <a:r>
              <a:rPr lang="zh-CN" altLang="en-US" sz="2400" b="1" dirty="0">
                <a:solidFill>
                  <a:srgbClr val="00B050"/>
                </a:solidFill>
                <a:latin typeface="微软雅黑" panose="020B0503020204020204" charset="-122"/>
                <a:ea typeface="微软雅黑" panose="020B0503020204020204" charset="-122"/>
              </a:rPr>
              <a:t>［简答／选择］</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1</a:t>
            </a:r>
            <a:r>
              <a:rPr lang="zh-CN" altLang="en-US" sz="2400" dirty="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辛辣</a:t>
            </a:r>
            <a:r>
              <a:rPr lang="zh-CN" altLang="en-US" sz="2400" dirty="0">
                <a:latin typeface="微软雅黑" panose="020B0503020204020204" charset="-122"/>
                <a:ea typeface="微软雅黑" panose="020B0503020204020204" charset="-122"/>
              </a:rPr>
              <a:t>的讽刺。</a:t>
            </a:r>
            <a:r>
              <a:rPr lang="zh-CN" altLang="en-US" sz="2400" dirty="0">
                <a:latin typeface="楷体" panose="02010609060101010101" charset="-122"/>
                <a:ea typeface="楷体" panose="02010609060101010101" charset="-122"/>
              </a:rPr>
              <a:t>比如拜伦对多如牛毛的赋税的讥讽；</a:t>
            </a:r>
            <a:br>
              <a:rPr lang="zh-CN" altLang="en-US" sz="2400" dirty="0">
                <a:latin typeface="楷体" panose="02010609060101010101" charset="-122"/>
                <a:ea typeface="楷体" panose="02010609060101010101" charset="-122"/>
              </a:rPr>
            </a:b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）作品富于</a:t>
            </a:r>
            <a:r>
              <a:rPr lang="zh-CN" altLang="en-US" sz="2400" dirty="0">
                <a:solidFill>
                  <a:srgbClr val="C00000"/>
                </a:solidFill>
                <a:latin typeface="微软雅黑" panose="020B0503020204020204" charset="-122"/>
                <a:ea typeface="微软雅黑" panose="020B0503020204020204" charset="-122"/>
              </a:rPr>
              <a:t>浪漫传奇</a:t>
            </a:r>
            <a:r>
              <a:rPr lang="zh-CN" altLang="en-US" sz="2400" dirty="0">
                <a:latin typeface="微软雅黑" panose="020B0503020204020204" charset="-122"/>
                <a:ea typeface="微软雅黑" panose="020B0503020204020204" charset="-122"/>
              </a:rPr>
              <a:t>色彩。</a:t>
            </a:r>
            <a:r>
              <a:rPr lang="zh-CN" altLang="en-US" sz="2400" dirty="0">
                <a:latin typeface="楷体" panose="02010609060101010101" charset="-122"/>
                <a:ea typeface="楷体" panose="02010609060101010101" charset="-122"/>
              </a:rPr>
              <a:t>如海上</a:t>
            </a:r>
            <a:r>
              <a:rPr lang="zh-CN" altLang="en-US" sz="2400" dirty="0" smtClean="0">
                <a:latin typeface="楷体" panose="02010609060101010101" charset="-122"/>
                <a:ea typeface="楷体" panose="02010609060101010101" charset="-122"/>
              </a:rPr>
              <a:t>遇险人</a:t>
            </a:r>
            <a:r>
              <a:rPr lang="zh-CN" altLang="en-US" sz="2400" dirty="0">
                <a:latin typeface="楷体" panose="02010609060101010101" charset="-122"/>
                <a:ea typeface="楷体" panose="02010609060101010101" charset="-122"/>
              </a:rPr>
              <a:t>吃</a:t>
            </a:r>
            <a:r>
              <a:rPr lang="zh-CN" altLang="en-US" sz="2400" dirty="0" smtClean="0">
                <a:latin typeface="楷体" panose="02010609060101010101" charset="-122"/>
                <a:ea typeface="楷体" panose="02010609060101010101" charset="-122"/>
              </a:rPr>
              <a:t>人，土耳其宫闱欲</a:t>
            </a:r>
            <a:r>
              <a:rPr lang="zh-CN" altLang="en-US" sz="2400" dirty="0">
                <a:latin typeface="楷体" panose="02010609060101010101" charset="-122"/>
                <a:ea typeface="楷体" panose="02010609060101010101" charset="-122"/>
              </a:rPr>
              <a:t>海风波等。</a:t>
            </a:r>
            <a:br>
              <a:rPr lang="zh-CN" altLang="en-US" sz="2400" dirty="0">
                <a:latin typeface="楷体" panose="02010609060101010101" charset="-122"/>
                <a:ea typeface="楷体" panose="02010609060101010101" charset="-122"/>
              </a:rPr>
            </a:b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3</a:t>
            </a:r>
            <a:r>
              <a:rPr lang="zh-CN" altLang="en-US" sz="2400" dirty="0">
                <a:latin typeface="微软雅黑" panose="020B0503020204020204" charset="-122"/>
                <a:ea typeface="微软雅黑" panose="020B0503020204020204" charset="-122"/>
              </a:rPr>
              <a:t>）诗作具有</a:t>
            </a:r>
            <a:r>
              <a:rPr lang="zh-CN" altLang="en-US" sz="2400" dirty="0">
                <a:solidFill>
                  <a:srgbClr val="C00000"/>
                </a:solidFill>
                <a:latin typeface="微软雅黑" panose="020B0503020204020204" charset="-122"/>
                <a:ea typeface="微软雅黑" panose="020B0503020204020204" charset="-122"/>
              </a:rPr>
              <a:t>浓烈的抒情性</a:t>
            </a:r>
            <a:r>
              <a:rPr lang="zh-CN" altLang="en-US" sz="2400" dirty="0">
                <a:latin typeface="微软雅黑" panose="020B0503020204020204" charset="-122"/>
                <a:ea typeface="微软雅黑" panose="020B0503020204020204" charset="-122"/>
              </a:rPr>
              <a:t>。</a:t>
            </a:r>
            <a:r>
              <a:rPr lang="zh-CN" altLang="en-US" sz="2400" dirty="0">
                <a:latin typeface="楷体" panose="02010609060101010101" charset="-122"/>
                <a:ea typeface="楷体" panose="02010609060101010101" charset="-122"/>
              </a:rPr>
              <a:t>比如</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哀希腊</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是</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唐璜</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中的最著名的抒情插曲，它表露了对希腊人命运的同情。</a:t>
            </a:r>
            <a:br>
              <a:rPr lang="zh-CN" altLang="en-US" sz="2400" dirty="0">
                <a:latin typeface="楷体" panose="02010609060101010101" charset="-122"/>
                <a:ea typeface="楷体" panose="02010609060101010101" charset="-122"/>
              </a:rPr>
            </a:b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4</a:t>
            </a:r>
            <a:r>
              <a:rPr lang="zh-CN" altLang="en-US" sz="2400" dirty="0">
                <a:latin typeface="微软雅黑" panose="020B0503020204020204" charset="-122"/>
                <a:ea typeface="微软雅黑" panose="020B0503020204020204" charset="-122"/>
              </a:rPr>
              <a:t>）作品采用了</a:t>
            </a:r>
            <a:r>
              <a:rPr lang="zh-CN" altLang="en-US" sz="2400" dirty="0">
                <a:solidFill>
                  <a:srgbClr val="C00000"/>
                </a:solidFill>
                <a:latin typeface="微软雅黑" panose="020B0503020204020204" charset="-122"/>
                <a:ea typeface="微软雅黑" panose="020B0503020204020204" charset="-122"/>
              </a:rPr>
              <a:t>兼叙兼议</a:t>
            </a:r>
            <a:r>
              <a:rPr lang="zh-CN" altLang="en-US" sz="2400" dirty="0">
                <a:latin typeface="微软雅黑" panose="020B0503020204020204" charset="-122"/>
                <a:ea typeface="微软雅黑" panose="020B0503020204020204" charset="-122"/>
              </a:rPr>
              <a:t>的表现手法，</a:t>
            </a:r>
            <a:r>
              <a:rPr lang="zh-CN" altLang="en-US" sz="2400" dirty="0">
                <a:latin typeface="楷体" panose="02010609060101010101" charset="-122"/>
                <a:ea typeface="楷体" panose="02010609060101010101" charset="-122"/>
              </a:rPr>
              <a:t>即在第三人称的叙述中插入第一人称的谈话。</a:t>
            </a:r>
            <a:r>
              <a:rPr lang="zh-CN" altLang="en-US" sz="2400" dirty="0">
                <a:latin typeface="微软雅黑" panose="020B0503020204020204" charset="-122"/>
                <a:ea typeface="微软雅黑" panose="020B0503020204020204" charset="-122"/>
              </a:rPr>
              <a:t/>
            </a:r>
            <a:br>
              <a:rPr lang="zh-CN" altLang="en-US" sz="2400" dirty="0">
                <a:latin typeface="微软雅黑" panose="020B0503020204020204" charset="-122"/>
                <a:ea typeface="微软雅黑" panose="020B0503020204020204" charset="-122"/>
              </a:rPr>
            </a:b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5</a:t>
            </a:r>
            <a:r>
              <a:rPr lang="zh-CN" altLang="en-US" sz="2400" dirty="0">
                <a:latin typeface="微软雅黑" panose="020B0503020204020204" charset="-122"/>
                <a:ea typeface="微软雅黑" panose="020B0503020204020204" charset="-122"/>
              </a:rPr>
              <a:t>）作品在</a:t>
            </a:r>
            <a:r>
              <a:rPr lang="zh-CN" altLang="en-US" sz="2400" dirty="0">
                <a:solidFill>
                  <a:srgbClr val="C00000"/>
                </a:solidFill>
                <a:latin typeface="微软雅黑" panose="020B0503020204020204" charset="-122"/>
                <a:ea typeface="微软雅黑" panose="020B0503020204020204" charset="-122"/>
              </a:rPr>
              <a:t>格律、诗歌语言</a:t>
            </a:r>
            <a:r>
              <a:rPr lang="zh-CN" altLang="en-US" sz="2400" dirty="0">
                <a:latin typeface="微软雅黑" panose="020B0503020204020204" charset="-122"/>
                <a:ea typeface="微软雅黑" panose="020B0503020204020204" charset="-122"/>
              </a:rPr>
              <a:t>等方面进行创新</a:t>
            </a:r>
            <a:r>
              <a:rPr lang="zh-CN" altLang="en-US" sz="2400" dirty="0">
                <a:latin typeface="楷体" panose="02010609060101010101" charset="-122"/>
                <a:ea typeface="楷体" panose="02010609060101010101" charset="-122"/>
              </a:rPr>
              <a:t>，它是英国诗歌史上运用口语体取得最高成就的诗篇。</a:t>
            </a:r>
            <a:endParaRPr lang="en-US" altLang="zh-CN" sz="2400" dirty="0">
              <a:latin typeface="楷体" panose="02010609060101010101" charset="-122"/>
              <a:ea typeface="楷体" panose="02010609060101010101" charset="-122"/>
            </a:endParaRPr>
          </a:p>
        </p:txBody>
      </p:sp>
      <p:sp>
        <p:nvSpPr>
          <p:cNvPr id="62466"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62467" name="图片 4"/>
          <p:cNvPicPr>
            <a:picLocks noChangeAspect="1"/>
          </p:cNvPicPr>
          <p:nvPr/>
        </p:nvPicPr>
        <p:blipFill>
          <a:blip r:embed="rId2"/>
          <a:stretch>
            <a:fillRect/>
          </a:stretch>
        </p:blipFill>
        <p:spPr>
          <a:xfrm>
            <a:off x="10150475" y="347663"/>
            <a:ext cx="2041525" cy="1262062"/>
          </a:xfrm>
          <a:prstGeom prst="rect">
            <a:avLst/>
          </a:prstGeom>
          <a:noFill/>
          <a:ln w="9525">
            <a:noFill/>
          </a:ln>
        </p:spPr>
      </p:pic>
      <p:sp>
        <p:nvSpPr>
          <p:cNvPr id="5" name="矩形 4"/>
          <p:cNvSpPr/>
          <p:nvPr/>
        </p:nvSpPr>
        <p:spPr>
          <a:xfrm>
            <a:off x="12554" y="35997"/>
            <a:ext cx="2082621" cy="369332"/>
          </a:xfrm>
          <a:prstGeom prst="rect">
            <a:avLst/>
          </a:prstGeom>
        </p:spPr>
        <p:txBody>
          <a:bodyPr wrap="none">
            <a:spAutoFit/>
          </a:bodyPr>
          <a:lstStyle/>
          <a:p>
            <a:r>
              <a:rPr lang="en-US" altLang="zh-CN" dirty="0">
                <a:latin typeface="Helvetica Neue For Number" charset="0"/>
              </a:rPr>
              <a:t>6.2.2</a:t>
            </a:r>
            <a:r>
              <a:rPr lang="zh-CN" altLang="en-US" dirty="0">
                <a:latin typeface="Helvetica Neue For Number" charset="0"/>
              </a:rPr>
              <a:t>二、</a:t>
            </a:r>
            <a:r>
              <a:rPr lang="en-US" altLang="zh-CN" dirty="0">
                <a:latin typeface="Helvetica Neue For Number" charset="0"/>
              </a:rPr>
              <a:t>《</a:t>
            </a:r>
            <a:r>
              <a:rPr lang="zh-CN" altLang="en-US" dirty="0">
                <a:latin typeface="Helvetica Neue For Number" charset="0"/>
              </a:rPr>
              <a:t>唐璜</a:t>
            </a:r>
            <a:r>
              <a:rPr lang="en-US" altLang="zh-CN" dirty="0">
                <a:latin typeface="Helvetica Neue For Number" charset="0"/>
              </a:rPr>
              <a:t>》</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图片 1"/>
          <p:cNvPicPr>
            <a:picLocks noChangeAspect="1"/>
          </p:cNvPicPr>
          <p:nvPr/>
        </p:nvPicPr>
        <p:blipFill>
          <a:blip r:embed="rId2"/>
          <a:stretch>
            <a:fillRect/>
          </a:stretch>
        </p:blipFill>
        <p:spPr>
          <a:xfrm>
            <a:off x="0" y="0"/>
            <a:ext cx="12226925" cy="6497638"/>
          </a:xfrm>
          <a:prstGeom prst="rect">
            <a:avLst/>
          </a:prstGeom>
          <a:noFill/>
          <a:ln w="9525">
            <a:noFill/>
          </a:ln>
        </p:spPr>
      </p:pic>
      <p:sp>
        <p:nvSpPr>
          <p:cNvPr id="45058" name="文本框 2"/>
          <p:cNvSpPr txBox="1"/>
          <p:nvPr/>
        </p:nvSpPr>
        <p:spPr>
          <a:xfrm>
            <a:off x="263525" y="4652963"/>
            <a:ext cx="7724775" cy="523875"/>
          </a:xfrm>
          <a:prstGeom prst="rect">
            <a:avLst/>
          </a:prstGeom>
          <a:noFill/>
          <a:ln w="9525">
            <a:noFill/>
          </a:ln>
        </p:spPr>
        <p:txBody>
          <a:bodyPr wrap="none" anchor="t">
            <a:spAutoFit/>
          </a:bodyPr>
          <a:lstStyle/>
          <a:p>
            <a:pPr eaLnBrk="0" hangingPunct="0"/>
            <a:r>
              <a:rPr lang="zh-CN" altLang="en-US" sz="2800">
                <a:solidFill>
                  <a:srgbClr val="FF0000"/>
                </a:solidFill>
                <a:latin typeface="楷体" panose="02010609060101010101" charset="-122"/>
                <a:ea typeface="楷体" panose="02010609060101010101" charset="-122"/>
              </a:rPr>
              <a:t>“我这一生就是一场斗争！”</a:t>
            </a:r>
            <a:r>
              <a:rPr lang="en-US" altLang="zh-CN" sz="2800">
                <a:solidFill>
                  <a:srgbClr val="FF0000"/>
                </a:solidFill>
                <a:latin typeface="楷体" panose="02010609060101010101" charset="-122"/>
                <a:ea typeface="楷体" panose="02010609060101010101" charset="-122"/>
              </a:rPr>
              <a:t>——</a:t>
            </a:r>
            <a:r>
              <a:rPr lang="zh-CN" altLang="en-US" sz="2800">
                <a:solidFill>
                  <a:srgbClr val="FF0000"/>
                </a:solidFill>
                <a:latin typeface="楷体" panose="02010609060101010101" charset="-122"/>
                <a:ea typeface="楷体" panose="02010609060101010101" charset="-122"/>
              </a:rPr>
              <a:t>英国作家拜伦</a:t>
            </a:r>
          </a:p>
        </p:txBody>
      </p:sp>
    </p:spTree>
  </p:cSld>
  <p:clrMapOvr>
    <a:masterClrMapping/>
  </p:clrMapOvr>
  <p:transition spd="slow" advTm="2353"/>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矩形 1"/>
          <p:cNvSpPr/>
          <p:nvPr/>
        </p:nvSpPr>
        <p:spPr>
          <a:xfrm>
            <a:off x="1055688" y="620713"/>
            <a:ext cx="9432925" cy="3322637"/>
          </a:xfrm>
          <a:prstGeom prst="rect">
            <a:avLst/>
          </a:prstGeom>
          <a:noFill/>
          <a:ln w="9525">
            <a:noFill/>
          </a:ln>
        </p:spPr>
        <p:txBody>
          <a:bodyPr anchor="t">
            <a:spAutoFit/>
          </a:bodyPr>
          <a:lstStyle/>
          <a:p>
            <a:pPr eaLnBrk="0" fontAlgn="t" hangingPunct="0">
              <a:lnSpc>
                <a:spcPct val="150000"/>
              </a:lnSpc>
            </a:pPr>
            <a:r>
              <a:rPr lang="en-US" altLang="zh-CN" sz="2800">
                <a:solidFill>
                  <a:srgbClr val="1F2D3D"/>
                </a:solidFill>
                <a:latin typeface="华文中宋" panose="02010600040101010101" charset="-122"/>
                <a:ea typeface="华文中宋" panose="02010600040101010101" charset="-122"/>
              </a:rPr>
              <a:t>《</a:t>
            </a:r>
            <a:r>
              <a:rPr lang="zh-CN" altLang="en-US" sz="2800">
                <a:solidFill>
                  <a:srgbClr val="1F2D3D"/>
                </a:solidFill>
                <a:latin typeface="华文中宋" panose="02010600040101010101" charset="-122"/>
                <a:ea typeface="华文中宋" panose="02010600040101010101" charset="-122"/>
              </a:rPr>
              <a:t>东方叙事诗</a:t>
            </a:r>
            <a:r>
              <a:rPr lang="en-US" altLang="zh-CN" sz="2800">
                <a:solidFill>
                  <a:srgbClr val="1F2D3D"/>
                </a:solidFill>
                <a:latin typeface="华文中宋" panose="02010600040101010101" charset="-122"/>
                <a:ea typeface="华文中宋" panose="02010600040101010101" charset="-122"/>
              </a:rPr>
              <a:t>》</a:t>
            </a:r>
            <a:r>
              <a:rPr lang="zh-CN" altLang="en-US" sz="2800">
                <a:solidFill>
                  <a:srgbClr val="1F2D3D"/>
                </a:solidFill>
                <a:latin typeface="华文中宋" panose="02010600040101010101" charset="-122"/>
                <a:ea typeface="华文中宋" panose="02010600040101010101" charset="-122"/>
              </a:rPr>
              <a:t>中塑造的系列形象是（ ）</a:t>
            </a:r>
            <a:br>
              <a:rPr lang="zh-CN" altLang="en-US" sz="2800">
                <a:solidFill>
                  <a:srgbClr val="1F2D3D"/>
                </a:solidFill>
                <a:latin typeface="华文中宋" panose="02010600040101010101" charset="-122"/>
                <a:ea typeface="华文中宋" panose="02010600040101010101" charset="-122"/>
              </a:rPr>
            </a:br>
            <a:r>
              <a:rPr lang="en-US" altLang="zh-CN" sz="2800">
                <a:solidFill>
                  <a:srgbClr val="1F2D3D"/>
                </a:solidFill>
                <a:latin typeface="华文中宋" panose="02010600040101010101" charset="-122"/>
                <a:ea typeface="华文中宋" panose="02010600040101010101" charset="-122"/>
              </a:rPr>
              <a:t>A:“</a:t>
            </a:r>
            <a:r>
              <a:rPr lang="zh-CN" altLang="en-US" sz="2800">
                <a:solidFill>
                  <a:srgbClr val="1F2D3D"/>
                </a:solidFill>
                <a:latin typeface="华文中宋" panose="02010600040101010101" charset="-122"/>
                <a:ea typeface="华文中宋" panose="02010600040101010101" charset="-122"/>
              </a:rPr>
              <a:t>新人”形象</a:t>
            </a:r>
          </a:p>
          <a:p>
            <a:pPr eaLnBrk="0" hangingPunct="0">
              <a:lnSpc>
                <a:spcPct val="150000"/>
              </a:lnSpc>
            </a:pPr>
            <a:r>
              <a:rPr lang="en-US" altLang="zh-CN" sz="2800">
                <a:solidFill>
                  <a:srgbClr val="1F2D3D"/>
                </a:solidFill>
                <a:latin typeface="华文中宋" panose="02010600040101010101" charset="-122"/>
                <a:ea typeface="华文中宋" panose="02010600040101010101" charset="-122"/>
              </a:rPr>
              <a:t>B:“</a:t>
            </a:r>
            <a:r>
              <a:rPr lang="zh-CN" altLang="en-US" sz="2800">
                <a:solidFill>
                  <a:srgbClr val="1F2D3D"/>
                </a:solidFill>
                <a:latin typeface="华文中宋" panose="02010600040101010101" charset="-122"/>
                <a:ea typeface="华文中宋" panose="02010600040101010101" charset="-122"/>
              </a:rPr>
              <a:t>拜伦式英雄” </a:t>
            </a:r>
          </a:p>
          <a:p>
            <a:pPr eaLnBrk="0" hangingPunct="0">
              <a:lnSpc>
                <a:spcPct val="150000"/>
              </a:lnSpc>
            </a:pPr>
            <a:r>
              <a:rPr lang="en-US" altLang="zh-CN" sz="2800">
                <a:solidFill>
                  <a:srgbClr val="1F2D3D"/>
                </a:solidFill>
                <a:latin typeface="华文中宋" panose="02010600040101010101" charset="-122"/>
                <a:ea typeface="华文中宋" panose="02010600040101010101" charset="-122"/>
              </a:rPr>
              <a:t>C:“</a:t>
            </a:r>
            <a:r>
              <a:rPr lang="zh-CN" altLang="en-US" sz="2800">
                <a:solidFill>
                  <a:srgbClr val="1F2D3D"/>
                </a:solidFill>
                <a:latin typeface="华文中宋" panose="02010600040101010101" charset="-122"/>
                <a:ea typeface="华文中宋" panose="02010600040101010101" charset="-122"/>
              </a:rPr>
              <a:t>吝啬鬼”形象 </a:t>
            </a:r>
          </a:p>
          <a:p>
            <a:pPr eaLnBrk="0" hangingPunct="0">
              <a:lnSpc>
                <a:spcPct val="150000"/>
              </a:lnSpc>
            </a:pPr>
            <a:r>
              <a:rPr lang="en-US" altLang="zh-CN" sz="2800">
                <a:solidFill>
                  <a:srgbClr val="1F2D3D"/>
                </a:solidFill>
                <a:latin typeface="华文中宋" panose="02010600040101010101" charset="-122"/>
                <a:ea typeface="华文中宋" panose="02010600040101010101" charset="-122"/>
              </a:rPr>
              <a:t>D:“</a:t>
            </a:r>
            <a:r>
              <a:rPr lang="zh-CN" altLang="en-US" sz="2800">
                <a:solidFill>
                  <a:srgbClr val="1F2D3D"/>
                </a:solidFill>
                <a:latin typeface="华文中宋" panose="02010600040101010101" charset="-122"/>
                <a:ea typeface="华文中宋" panose="02010600040101010101" charset="-122"/>
              </a:rPr>
              <a:t>硬汉子”形象</a:t>
            </a:r>
          </a:p>
        </p:txBody>
      </p:sp>
    </p:spTree>
    <p:extLst>
      <p:ext uri="{BB962C8B-B14F-4D97-AF65-F5344CB8AC3E}">
        <p14:creationId xmlns:p14="http://schemas.microsoft.com/office/powerpoint/2010/main" val="9239808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矩形 1"/>
          <p:cNvSpPr/>
          <p:nvPr/>
        </p:nvSpPr>
        <p:spPr>
          <a:xfrm>
            <a:off x="1055688" y="620713"/>
            <a:ext cx="9432925" cy="3322637"/>
          </a:xfrm>
          <a:prstGeom prst="rect">
            <a:avLst/>
          </a:prstGeom>
          <a:noFill/>
          <a:ln w="9525">
            <a:noFill/>
          </a:ln>
        </p:spPr>
        <p:txBody>
          <a:bodyPr anchor="t">
            <a:spAutoFit/>
          </a:bodyPr>
          <a:lstStyle/>
          <a:p>
            <a:pPr eaLnBrk="0" fontAlgn="t" hangingPunct="0">
              <a:lnSpc>
                <a:spcPct val="150000"/>
              </a:lnSpc>
            </a:pPr>
            <a:r>
              <a:rPr lang="en-US" altLang="zh-CN" sz="2800">
                <a:solidFill>
                  <a:srgbClr val="1F2D3D"/>
                </a:solidFill>
                <a:latin typeface="华文中宋" panose="02010600040101010101" charset="-122"/>
                <a:ea typeface="华文中宋" panose="02010600040101010101" charset="-122"/>
              </a:rPr>
              <a:t>《</a:t>
            </a:r>
            <a:r>
              <a:rPr lang="zh-CN" altLang="en-US" sz="2800">
                <a:solidFill>
                  <a:srgbClr val="1F2D3D"/>
                </a:solidFill>
                <a:latin typeface="华文中宋" panose="02010600040101010101" charset="-122"/>
                <a:ea typeface="华文中宋" panose="02010600040101010101" charset="-122"/>
              </a:rPr>
              <a:t>东方叙事诗</a:t>
            </a:r>
            <a:r>
              <a:rPr lang="en-US" altLang="zh-CN" sz="2800">
                <a:solidFill>
                  <a:srgbClr val="1F2D3D"/>
                </a:solidFill>
                <a:latin typeface="华文中宋" panose="02010600040101010101" charset="-122"/>
                <a:ea typeface="华文中宋" panose="02010600040101010101" charset="-122"/>
              </a:rPr>
              <a:t>》</a:t>
            </a:r>
            <a:r>
              <a:rPr lang="zh-CN" altLang="en-US" sz="2800">
                <a:solidFill>
                  <a:srgbClr val="1F2D3D"/>
                </a:solidFill>
                <a:latin typeface="华文中宋" panose="02010600040101010101" charset="-122"/>
                <a:ea typeface="华文中宋" panose="02010600040101010101" charset="-122"/>
              </a:rPr>
              <a:t>中塑造的系列形象是（ ）</a:t>
            </a:r>
            <a:br>
              <a:rPr lang="zh-CN" altLang="en-US" sz="2800">
                <a:solidFill>
                  <a:srgbClr val="1F2D3D"/>
                </a:solidFill>
                <a:latin typeface="华文中宋" panose="02010600040101010101" charset="-122"/>
                <a:ea typeface="华文中宋" panose="02010600040101010101" charset="-122"/>
              </a:rPr>
            </a:br>
            <a:r>
              <a:rPr lang="en-US" altLang="zh-CN" sz="2800">
                <a:solidFill>
                  <a:srgbClr val="1F2D3D"/>
                </a:solidFill>
                <a:latin typeface="华文中宋" panose="02010600040101010101" charset="-122"/>
                <a:ea typeface="华文中宋" panose="02010600040101010101" charset="-122"/>
              </a:rPr>
              <a:t>A:“</a:t>
            </a:r>
            <a:r>
              <a:rPr lang="zh-CN" altLang="en-US" sz="2800">
                <a:solidFill>
                  <a:srgbClr val="1F2D3D"/>
                </a:solidFill>
                <a:latin typeface="华文中宋" panose="02010600040101010101" charset="-122"/>
                <a:ea typeface="华文中宋" panose="02010600040101010101" charset="-122"/>
              </a:rPr>
              <a:t>新人”形象</a:t>
            </a:r>
          </a:p>
          <a:p>
            <a:pPr eaLnBrk="0" hangingPunct="0">
              <a:lnSpc>
                <a:spcPct val="150000"/>
              </a:lnSpc>
            </a:pPr>
            <a:r>
              <a:rPr lang="en-US" altLang="zh-CN" sz="2800">
                <a:solidFill>
                  <a:srgbClr val="FF0000"/>
                </a:solidFill>
                <a:latin typeface="华文中宋" panose="02010600040101010101" charset="-122"/>
                <a:ea typeface="华文中宋" panose="02010600040101010101" charset="-122"/>
              </a:rPr>
              <a:t>B:“</a:t>
            </a:r>
            <a:r>
              <a:rPr lang="zh-CN" altLang="en-US" sz="2800">
                <a:solidFill>
                  <a:srgbClr val="FF0000"/>
                </a:solidFill>
                <a:latin typeface="华文中宋" panose="02010600040101010101" charset="-122"/>
                <a:ea typeface="华文中宋" panose="02010600040101010101" charset="-122"/>
              </a:rPr>
              <a:t>拜伦式英雄” </a:t>
            </a:r>
          </a:p>
          <a:p>
            <a:pPr eaLnBrk="0" hangingPunct="0">
              <a:lnSpc>
                <a:spcPct val="150000"/>
              </a:lnSpc>
            </a:pPr>
            <a:r>
              <a:rPr lang="en-US" altLang="zh-CN" sz="2800">
                <a:solidFill>
                  <a:srgbClr val="1F2D3D"/>
                </a:solidFill>
                <a:latin typeface="华文中宋" panose="02010600040101010101" charset="-122"/>
                <a:ea typeface="华文中宋" panose="02010600040101010101" charset="-122"/>
              </a:rPr>
              <a:t>C:“</a:t>
            </a:r>
            <a:r>
              <a:rPr lang="zh-CN" altLang="en-US" sz="2800">
                <a:solidFill>
                  <a:srgbClr val="1F2D3D"/>
                </a:solidFill>
                <a:latin typeface="华文中宋" panose="02010600040101010101" charset="-122"/>
                <a:ea typeface="华文中宋" panose="02010600040101010101" charset="-122"/>
              </a:rPr>
              <a:t>吝啬鬼”形象 </a:t>
            </a:r>
          </a:p>
          <a:p>
            <a:pPr eaLnBrk="0" hangingPunct="0">
              <a:lnSpc>
                <a:spcPct val="150000"/>
              </a:lnSpc>
            </a:pPr>
            <a:r>
              <a:rPr lang="en-US" altLang="zh-CN" sz="2800">
                <a:solidFill>
                  <a:srgbClr val="1F2D3D"/>
                </a:solidFill>
                <a:latin typeface="华文中宋" panose="02010600040101010101" charset="-122"/>
                <a:ea typeface="华文中宋" panose="02010600040101010101" charset="-122"/>
              </a:rPr>
              <a:t>D:“</a:t>
            </a:r>
            <a:r>
              <a:rPr lang="zh-CN" altLang="en-US" sz="2800">
                <a:solidFill>
                  <a:srgbClr val="1F2D3D"/>
                </a:solidFill>
                <a:latin typeface="华文中宋" panose="02010600040101010101" charset="-122"/>
                <a:ea typeface="华文中宋" panose="02010600040101010101" charset="-122"/>
              </a:rPr>
              <a:t>硬汉子”形象</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矩形 1"/>
          <p:cNvSpPr/>
          <p:nvPr/>
        </p:nvSpPr>
        <p:spPr>
          <a:xfrm>
            <a:off x="1055688" y="620713"/>
            <a:ext cx="9432925" cy="3322637"/>
          </a:xfrm>
          <a:prstGeom prst="rect">
            <a:avLst/>
          </a:prstGeom>
          <a:noFill/>
          <a:ln w="9525">
            <a:noFill/>
          </a:ln>
        </p:spPr>
        <p:txBody>
          <a:bodyPr anchor="t">
            <a:spAutoFit/>
          </a:bodyPr>
          <a:lstStyle/>
          <a:p>
            <a:pPr eaLnBrk="0" fontAlgn="t" hangingPunct="0">
              <a:lnSpc>
                <a:spcPct val="150000"/>
              </a:lnSpc>
            </a:pPr>
            <a:r>
              <a:rPr lang="zh-CN" altLang="zh-CN" sz="2800">
                <a:solidFill>
                  <a:srgbClr val="1F2D3D"/>
                </a:solidFill>
                <a:latin typeface="华文中宋" panose="02010600040101010101" charset="-122"/>
                <a:ea typeface="华文中宋" panose="02010600040101010101" charset="-122"/>
              </a:rPr>
              <a:t>下列人物形象中不属于“拜伦式英雄”的是（ ）</a:t>
            </a:r>
          </a:p>
          <a:p>
            <a:pPr eaLnBrk="0" fontAlgn="t" hangingPunct="0">
              <a:lnSpc>
                <a:spcPct val="150000"/>
              </a:lnSpc>
            </a:pPr>
            <a:r>
              <a:rPr lang="zh-CN" altLang="zh-CN" sz="2800">
                <a:solidFill>
                  <a:srgbClr val="1F2D3D"/>
                </a:solidFill>
                <a:latin typeface="华文中宋" panose="02010600040101010101" charset="-122"/>
                <a:ea typeface="华文中宋" panose="02010600040101010101" charset="-122"/>
              </a:rPr>
              <a:t>A:康拉特</a:t>
            </a:r>
          </a:p>
          <a:p>
            <a:pPr eaLnBrk="0" fontAlgn="t" hangingPunct="0">
              <a:lnSpc>
                <a:spcPct val="150000"/>
              </a:lnSpc>
            </a:pPr>
            <a:r>
              <a:rPr lang="zh-CN" altLang="zh-CN" sz="2800">
                <a:solidFill>
                  <a:srgbClr val="1F2D3D"/>
                </a:solidFill>
                <a:latin typeface="华文中宋" panose="02010600040101010101" charset="-122"/>
                <a:ea typeface="华文中宋" panose="02010600040101010101" charset="-122"/>
              </a:rPr>
              <a:t>B:唐璜</a:t>
            </a:r>
          </a:p>
          <a:p>
            <a:pPr eaLnBrk="0" fontAlgn="t" hangingPunct="0">
              <a:lnSpc>
                <a:spcPct val="150000"/>
              </a:lnSpc>
            </a:pPr>
            <a:r>
              <a:rPr lang="zh-CN" altLang="zh-CN" sz="2800">
                <a:solidFill>
                  <a:srgbClr val="1F2D3D"/>
                </a:solidFill>
                <a:latin typeface="华文中宋" panose="02010600040101010101" charset="-122"/>
                <a:ea typeface="华文中宋" panose="02010600040101010101" charset="-122"/>
              </a:rPr>
              <a:t>C:恰尔德·哈洛尔德</a:t>
            </a:r>
          </a:p>
          <a:p>
            <a:pPr eaLnBrk="0" fontAlgn="t" hangingPunct="0">
              <a:lnSpc>
                <a:spcPct val="150000"/>
              </a:lnSpc>
            </a:pPr>
            <a:r>
              <a:rPr lang="zh-CN" altLang="zh-CN" sz="2800">
                <a:solidFill>
                  <a:srgbClr val="1F2D3D"/>
                </a:solidFill>
                <a:latin typeface="华文中宋" panose="02010600040101010101" charset="-122"/>
                <a:ea typeface="华文中宋" panose="02010600040101010101" charset="-122"/>
              </a:rPr>
              <a:t>D:曼弗雷德</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矩形 1"/>
          <p:cNvSpPr/>
          <p:nvPr/>
        </p:nvSpPr>
        <p:spPr>
          <a:xfrm>
            <a:off x="1055688" y="620713"/>
            <a:ext cx="9432925" cy="3322637"/>
          </a:xfrm>
          <a:prstGeom prst="rect">
            <a:avLst/>
          </a:prstGeom>
          <a:noFill/>
          <a:ln w="9525">
            <a:noFill/>
          </a:ln>
        </p:spPr>
        <p:txBody>
          <a:bodyPr anchor="t">
            <a:spAutoFit/>
          </a:bodyPr>
          <a:lstStyle/>
          <a:p>
            <a:pPr eaLnBrk="0" fontAlgn="t" hangingPunct="0">
              <a:lnSpc>
                <a:spcPct val="150000"/>
              </a:lnSpc>
            </a:pPr>
            <a:r>
              <a:rPr lang="zh-CN" altLang="zh-CN" sz="2800">
                <a:solidFill>
                  <a:srgbClr val="1F2D3D"/>
                </a:solidFill>
                <a:latin typeface="华文中宋" panose="02010600040101010101" charset="-122"/>
                <a:ea typeface="华文中宋" panose="02010600040101010101" charset="-122"/>
              </a:rPr>
              <a:t>下列人物形象中不属于“拜伦式英雄”的是（ ）</a:t>
            </a:r>
          </a:p>
          <a:p>
            <a:pPr eaLnBrk="0" fontAlgn="t" hangingPunct="0">
              <a:lnSpc>
                <a:spcPct val="150000"/>
              </a:lnSpc>
            </a:pPr>
            <a:r>
              <a:rPr lang="zh-CN" altLang="zh-CN" sz="2800">
                <a:solidFill>
                  <a:srgbClr val="1F2D3D"/>
                </a:solidFill>
                <a:latin typeface="华文中宋" panose="02010600040101010101" charset="-122"/>
                <a:ea typeface="华文中宋" panose="02010600040101010101" charset="-122"/>
              </a:rPr>
              <a:t>A:康拉特</a:t>
            </a:r>
          </a:p>
          <a:p>
            <a:pPr eaLnBrk="0" fontAlgn="t" hangingPunct="0">
              <a:lnSpc>
                <a:spcPct val="150000"/>
              </a:lnSpc>
            </a:pPr>
            <a:r>
              <a:rPr lang="zh-CN" altLang="zh-CN" sz="2800">
                <a:solidFill>
                  <a:srgbClr val="C00000"/>
                </a:solidFill>
                <a:latin typeface="华文中宋" panose="02010600040101010101" charset="-122"/>
                <a:ea typeface="华文中宋" panose="02010600040101010101" charset="-122"/>
              </a:rPr>
              <a:t>B:唐璜</a:t>
            </a:r>
          </a:p>
          <a:p>
            <a:pPr eaLnBrk="0" fontAlgn="t" hangingPunct="0">
              <a:lnSpc>
                <a:spcPct val="150000"/>
              </a:lnSpc>
            </a:pPr>
            <a:r>
              <a:rPr lang="zh-CN" altLang="zh-CN" sz="2800">
                <a:solidFill>
                  <a:srgbClr val="1F2D3D"/>
                </a:solidFill>
                <a:latin typeface="华文中宋" panose="02010600040101010101" charset="-122"/>
                <a:ea typeface="华文中宋" panose="02010600040101010101" charset="-122"/>
              </a:rPr>
              <a:t>C:恰尔德·哈洛尔德</a:t>
            </a:r>
          </a:p>
          <a:p>
            <a:pPr eaLnBrk="0" fontAlgn="t" hangingPunct="0">
              <a:lnSpc>
                <a:spcPct val="150000"/>
              </a:lnSpc>
            </a:pPr>
            <a:r>
              <a:rPr lang="zh-CN" altLang="zh-CN" sz="2800">
                <a:solidFill>
                  <a:srgbClr val="1F2D3D"/>
                </a:solidFill>
                <a:latin typeface="华文中宋" panose="02010600040101010101" charset="-122"/>
                <a:ea typeface="华文中宋" panose="02010600040101010101" charset="-122"/>
              </a:rPr>
              <a:t>D:曼弗雷德</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文本框 1"/>
          <p:cNvSpPr txBox="1"/>
          <p:nvPr/>
        </p:nvSpPr>
        <p:spPr>
          <a:xfrm>
            <a:off x="911225" y="292100"/>
            <a:ext cx="4243388"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第六章  第二节  拜伦</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唐璜</a:t>
            </a:r>
            <a:r>
              <a:rPr lang="en-US" altLang="zh-CN" sz="2400" b="1">
                <a:latin typeface="微软雅黑" panose="020B0503020204020204" charset="-122"/>
                <a:ea typeface="微软雅黑" panose="020B0503020204020204" charset="-122"/>
              </a:rPr>
              <a:t>》</a:t>
            </a:r>
            <a:endParaRPr lang="zh-CN" altLang="en-US" sz="2400" b="1">
              <a:latin typeface="楷体" panose="02010609060101010101" charset="-122"/>
              <a:ea typeface="楷体" panose="02010609060101010101" charset="-122"/>
            </a:endParaRPr>
          </a:p>
        </p:txBody>
      </p:sp>
      <p:sp>
        <p:nvSpPr>
          <p:cNvPr id="67586" name="文本框 2"/>
          <p:cNvSpPr txBox="1"/>
          <p:nvPr/>
        </p:nvSpPr>
        <p:spPr>
          <a:xfrm>
            <a:off x="911225" y="833438"/>
            <a:ext cx="11280775" cy="5494337"/>
          </a:xfrm>
          <a:prstGeom prst="rect">
            <a:avLst/>
          </a:prstGeom>
          <a:noFill/>
          <a:ln w="9525">
            <a:noFill/>
          </a:ln>
        </p:spPr>
        <p:txBody>
          <a:bodyPr anchor="t">
            <a:spAutoFit/>
          </a:bodyPr>
          <a:lstStyle/>
          <a:p>
            <a:pPr marL="342900" indent="-342900" eaLnBrk="0" hangingPunct="0">
              <a:lnSpc>
                <a:spcPct val="150000"/>
              </a:lnSpc>
              <a:buAutoNum type="arabicPeriod"/>
            </a:pPr>
            <a:r>
              <a:rPr lang="zh-CN" altLang="en-US" b="1">
                <a:solidFill>
                  <a:srgbClr val="0070C0"/>
                </a:solidFill>
                <a:latin typeface="微软雅黑" panose="020B0503020204020204" charset="-122"/>
                <a:ea typeface="微软雅黑" panose="020B0503020204020204" charset="-122"/>
              </a:rPr>
              <a:t>拜伦</a:t>
            </a:r>
            <a:r>
              <a:rPr lang="zh-CN" altLang="en-US" b="1">
                <a:solidFill>
                  <a:srgbClr val="00B050"/>
                </a:solidFill>
                <a:latin typeface="微软雅黑" panose="020B0503020204020204" charset="-122"/>
                <a:ea typeface="微软雅黑" panose="020B0503020204020204" charset="-122"/>
              </a:rPr>
              <a:t>［选择］</a:t>
            </a:r>
            <a:endParaRPr lang="en-US" altLang="zh-CN" b="1">
              <a:solidFill>
                <a:srgbClr val="00B050"/>
              </a:solidFill>
              <a:latin typeface="微软雅黑" panose="020B0503020204020204" charset="-122"/>
              <a:ea typeface="微软雅黑" panose="020B0503020204020204" charset="-122"/>
            </a:endParaRPr>
          </a:p>
          <a:p>
            <a:pPr marL="342900" indent="-342900" eaLnBrk="0" hangingPunct="0">
              <a:lnSpc>
                <a:spcPct val="150000"/>
              </a:lnSpc>
            </a:pPr>
            <a:r>
              <a:rPr lang="zh-CN" altLang="en-US">
                <a:solidFill>
                  <a:srgbClr val="FF0000"/>
                </a:solidFill>
                <a:latin typeface="楷体" panose="02010609060101010101" charset="-122"/>
                <a:ea typeface="楷体" panose="02010609060101010101" charset="-122"/>
              </a:rPr>
              <a:t>英国</a:t>
            </a:r>
            <a:r>
              <a:rPr lang="zh-CN" altLang="en-US">
                <a:latin typeface="楷体" panose="02010609060101010101" charset="-122"/>
                <a:ea typeface="楷体" panose="02010609060101010101" charset="-122"/>
              </a:rPr>
              <a:t>作家，长诗</a:t>
            </a:r>
            <a:r>
              <a:rPr lang="en-US" altLang="zh-CN">
                <a:latin typeface="楷体" panose="02010609060101010101" charset="-122"/>
                <a:ea typeface="楷体" panose="02010609060101010101" charset="-122"/>
              </a:rPr>
              <a:t>《</a:t>
            </a:r>
            <a:r>
              <a:rPr lang="zh-CN" altLang="en-US">
                <a:solidFill>
                  <a:srgbClr val="FF0000"/>
                </a:solidFill>
                <a:latin typeface="楷体" panose="02010609060101010101" charset="-122"/>
                <a:ea typeface="楷体" panose="02010609060101010101" charset="-122"/>
              </a:rPr>
              <a:t>恰尔德＊哈洛尔德游记</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，一举成名。</a:t>
            </a:r>
            <a:r>
              <a:rPr lang="en-US" altLang="zh-CN">
                <a:latin typeface="楷体" panose="02010609060101010101" charset="-122"/>
                <a:ea typeface="楷体" panose="02010609060101010101" charset="-122"/>
              </a:rPr>
              <a:t>《</a:t>
            </a:r>
            <a:r>
              <a:rPr lang="zh-CN" altLang="en-US">
                <a:solidFill>
                  <a:srgbClr val="FF0000"/>
                </a:solidFill>
                <a:latin typeface="楷体" panose="02010609060101010101" charset="-122"/>
                <a:ea typeface="楷体" panose="02010609060101010101" charset="-122"/>
              </a:rPr>
              <a:t>东方叙事诗</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，塑造了“</a:t>
            </a:r>
            <a:r>
              <a:rPr lang="zh-CN" altLang="en-US">
                <a:solidFill>
                  <a:srgbClr val="FF0000"/>
                </a:solidFill>
                <a:latin typeface="楷体" panose="02010609060101010101" charset="-122"/>
                <a:ea typeface="楷体" panose="02010609060101010101" charset="-122"/>
              </a:rPr>
              <a:t>拜伦式英雄</a:t>
            </a:r>
            <a:r>
              <a:rPr lang="zh-CN" altLang="en-US">
                <a:latin typeface="楷体" panose="02010609060101010101" charset="-122"/>
                <a:ea typeface="楷体" panose="02010609060101010101" charset="-122"/>
              </a:rPr>
              <a:t>”；</a:t>
            </a:r>
            <a:endParaRPr lang="en-US" altLang="zh-CN">
              <a:latin typeface="楷体" panose="02010609060101010101" charset="-122"/>
              <a:ea typeface="楷体" panose="02010609060101010101" charset="-122"/>
            </a:endParaRPr>
          </a:p>
          <a:p>
            <a:pPr marL="342900" indent="-342900" eaLnBrk="0" hangingPunct="0">
              <a:lnSpc>
                <a:spcPct val="150000"/>
              </a:lnSpc>
            </a:pPr>
            <a:r>
              <a:rPr lang="zh-CN" altLang="en-US">
                <a:latin typeface="楷体" panose="02010609060101010101" charset="-122"/>
                <a:ea typeface="楷体" panose="02010609060101010101" charset="-122"/>
              </a:rPr>
              <a:t>悲剧</a:t>
            </a:r>
            <a:r>
              <a:rPr lang="en-US" altLang="zh-CN">
                <a:latin typeface="楷体" panose="02010609060101010101" charset="-122"/>
                <a:ea typeface="楷体" panose="02010609060101010101" charset="-122"/>
              </a:rPr>
              <a:t>《</a:t>
            </a:r>
            <a:r>
              <a:rPr lang="zh-CN" altLang="en-US">
                <a:solidFill>
                  <a:srgbClr val="FF0000"/>
                </a:solidFill>
                <a:latin typeface="楷体" panose="02010609060101010101" charset="-122"/>
                <a:ea typeface="楷体" panose="02010609060101010101" charset="-122"/>
              </a:rPr>
              <a:t>曼弗雷德</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反叛高峰；</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青铜世纪</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；与</a:t>
            </a:r>
            <a:r>
              <a:rPr lang="zh-CN" altLang="en-US">
                <a:solidFill>
                  <a:srgbClr val="0070C0"/>
                </a:solidFill>
                <a:latin typeface="楷体" panose="02010609060101010101" charset="-122"/>
                <a:ea typeface="楷体" panose="02010609060101010101" charset="-122"/>
              </a:rPr>
              <a:t>雪莱、济慈</a:t>
            </a:r>
            <a:r>
              <a:rPr lang="zh-CN" altLang="en-US">
                <a:latin typeface="楷体" panose="02010609060101010101" charset="-122"/>
                <a:ea typeface="楷体" panose="02010609060101010101" charset="-122"/>
              </a:rPr>
              <a:t>合称为“</a:t>
            </a:r>
            <a:r>
              <a:rPr lang="zh-CN" altLang="en-US">
                <a:solidFill>
                  <a:srgbClr val="0070C0"/>
                </a:solidFill>
                <a:latin typeface="楷体" panose="02010609060101010101" charset="-122"/>
                <a:ea typeface="楷体" panose="02010609060101010101" charset="-122"/>
              </a:rPr>
              <a:t>撒旦派”“恶魔派</a:t>
            </a:r>
            <a:r>
              <a:rPr lang="zh-CN" altLang="en-US">
                <a:latin typeface="楷体" panose="02010609060101010101" charset="-122"/>
                <a:ea typeface="楷体" panose="02010609060101010101" charset="-122"/>
              </a:rPr>
              <a:t>”；代表作：</a:t>
            </a:r>
            <a:r>
              <a:rPr lang="en-US" altLang="zh-CN">
                <a:latin typeface="楷体" panose="02010609060101010101" charset="-122"/>
                <a:ea typeface="楷体" panose="02010609060101010101" charset="-122"/>
              </a:rPr>
              <a:t>《</a:t>
            </a:r>
            <a:r>
              <a:rPr lang="zh-CN" altLang="en-US">
                <a:solidFill>
                  <a:srgbClr val="FF0000"/>
                </a:solidFill>
                <a:latin typeface="楷体" panose="02010609060101010101" charset="-122"/>
                <a:ea typeface="楷体" panose="02010609060101010101" charset="-122"/>
              </a:rPr>
              <a:t>唐璜</a:t>
            </a:r>
            <a:r>
              <a:rPr lang="en-US" altLang="zh-CN">
                <a:latin typeface="楷体" panose="02010609060101010101" charset="-122"/>
                <a:ea typeface="楷体" panose="02010609060101010101" charset="-122"/>
              </a:rPr>
              <a:t>》</a:t>
            </a:r>
          </a:p>
          <a:p>
            <a:pPr marL="342900" indent="-342900" eaLnBrk="0" hangingPunct="0">
              <a:lnSpc>
                <a:spcPct val="150000"/>
              </a:lnSpc>
            </a:pPr>
            <a:r>
              <a:rPr lang="en-US" altLang="zh-CN" b="1">
                <a:solidFill>
                  <a:srgbClr val="0070C0"/>
                </a:solidFill>
                <a:latin typeface="微软雅黑" panose="020B0503020204020204" charset="-122"/>
                <a:ea typeface="微软雅黑" panose="020B0503020204020204" charset="-122"/>
              </a:rPr>
              <a:t>2.</a:t>
            </a:r>
            <a:r>
              <a:rPr lang="zh-CN" altLang="en-US" b="1">
                <a:solidFill>
                  <a:srgbClr val="0070C0"/>
                </a:solidFill>
                <a:latin typeface="微软雅黑" panose="020B0503020204020204" charset="-122"/>
                <a:ea typeface="微软雅黑" panose="020B0503020204020204" charset="-122"/>
              </a:rPr>
              <a:t> </a:t>
            </a:r>
            <a:r>
              <a:rPr lang="en-US" altLang="zh-CN" b="1">
                <a:solidFill>
                  <a:srgbClr val="0070C0"/>
                </a:solidFill>
                <a:latin typeface="微软雅黑" panose="020B0503020204020204" charset="-122"/>
                <a:ea typeface="微软雅黑" panose="020B0503020204020204" charset="-122"/>
              </a:rPr>
              <a:t>《</a:t>
            </a:r>
            <a:r>
              <a:rPr lang="zh-CN" altLang="en-US" b="1">
                <a:solidFill>
                  <a:srgbClr val="0070C0"/>
                </a:solidFill>
                <a:latin typeface="微软雅黑" panose="020B0503020204020204" charset="-122"/>
                <a:ea typeface="微软雅黑" panose="020B0503020204020204" charset="-122"/>
              </a:rPr>
              <a:t>东方叙事诗</a:t>
            </a:r>
            <a:r>
              <a:rPr lang="en-US" altLang="zh-CN" b="1">
                <a:solidFill>
                  <a:srgbClr val="0070C0"/>
                </a:solidFill>
                <a:latin typeface="微软雅黑" panose="020B0503020204020204" charset="-122"/>
                <a:ea typeface="微软雅黑" panose="020B0503020204020204" charset="-122"/>
              </a:rPr>
              <a:t>》</a:t>
            </a:r>
            <a:r>
              <a:rPr lang="zh-CN" altLang="en-US" b="1">
                <a:solidFill>
                  <a:srgbClr val="00B050"/>
                </a:solidFill>
                <a:latin typeface="微软雅黑" panose="020B0503020204020204" charset="-122"/>
                <a:ea typeface="微软雅黑" panose="020B0503020204020204" charset="-122"/>
              </a:rPr>
              <a:t>［选择／名词］</a:t>
            </a:r>
            <a:endParaRPr lang="en-US" altLang="zh-CN" b="1">
              <a:solidFill>
                <a:srgbClr val="00B050"/>
              </a:solidFill>
              <a:latin typeface="微软雅黑" panose="020B0503020204020204" charset="-122"/>
              <a:ea typeface="微软雅黑" panose="020B0503020204020204" charset="-122"/>
            </a:endParaRPr>
          </a:p>
          <a:p>
            <a:pPr marL="342900" indent="-342900" eaLnBrk="0" hangingPunct="0">
              <a:lnSpc>
                <a:spcPct val="150000"/>
              </a:lnSpc>
              <a:buFont typeface="宋体" panose="02010600030101010101" pitchFamily="2" charset="-122"/>
              <a:buAutoNum type="circleNumDbPlain"/>
            </a:pPr>
            <a:r>
              <a:rPr lang="zh-CN" altLang="en-US">
                <a:latin typeface="楷体" panose="02010609060101010101" charset="-122"/>
                <a:ea typeface="楷体" panose="02010609060101010101" charset="-122"/>
              </a:rPr>
              <a:t>包括</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异教徒</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阿比道斯的新娘</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海盗</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莱拉</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柯林斯的围攻</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巴里＊西娜</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六部；</a:t>
            </a:r>
            <a:endParaRPr lang="en-US" altLang="zh-CN">
              <a:latin typeface="楷体" panose="02010609060101010101" charset="-122"/>
              <a:ea typeface="楷体" panose="02010609060101010101" charset="-122"/>
            </a:endParaRPr>
          </a:p>
          <a:p>
            <a:pPr marL="342900" indent="-342900" eaLnBrk="0" hangingPunct="0">
              <a:lnSpc>
                <a:spcPct val="150000"/>
              </a:lnSpc>
              <a:buFont typeface="宋体" panose="02010600030101010101" pitchFamily="2" charset="-122"/>
              <a:buAutoNum type="circleNumDbPlain"/>
            </a:pPr>
            <a:r>
              <a:rPr lang="zh-CN" altLang="en-US">
                <a:latin typeface="楷体" panose="02010609060101010101" charset="-122"/>
                <a:ea typeface="楷体" panose="02010609060101010101" charset="-122"/>
              </a:rPr>
              <a:t>各部作品均塑造了“</a:t>
            </a:r>
            <a:r>
              <a:rPr lang="zh-CN" altLang="en-US">
                <a:solidFill>
                  <a:srgbClr val="FF0000"/>
                </a:solidFill>
                <a:latin typeface="楷体" panose="02010609060101010101" charset="-122"/>
                <a:ea typeface="楷体" panose="02010609060101010101" charset="-122"/>
              </a:rPr>
              <a:t>拜伦式英雄</a:t>
            </a:r>
            <a:r>
              <a:rPr lang="zh-CN" altLang="en-US">
                <a:latin typeface="楷体" panose="02010609060101010101" charset="-122"/>
                <a:ea typeface="楷体" panose="02010609060101010101" charset="-122"/>
              </a:rPr>
              <a:t>”，他们的共同特征是</a:t>
            </a:r>
            <a:r>
              <a:rPr lang="zh-CN" altLang="en-US">
                <a:solidFill>
                  <a:srgbClr val="FF0000"/>
                </a:solidFill>
                <a:latin typeface="楷体" panose="02010609060101010101" charset="-122"/>
                <a:ea typeface="楷体" panose="02010609060101010101" charset="-122"/>
              </a:rPr>
              <a:t>高傲、孤独、倔强个性独特</a:t>
            </a:r>
            <a:r>
              <a:rPr lang="zh-CN" altLang="en-US">
                <a:latin typeface="楷体" panose="02010609060101010101" charset="-122"/>
                <a:ea typeface="楷体" panose="02010609060101010101" charset="-122"/>
              </a:rPr>
              <a:t>，蔑视文明，反抗现存社会制度，</a:t>
            </a:r>
            <a:r>
              <a:rPr lang="zh-CN" altLang="en-US">
                <a:solidFill>
                  <a:srgbClr val="FF0000"/>
                </a:solidFill>
                <a:latin typeface="楷体" panose="02010609060101010101" charset="-122"/>
                <a:ea typeface="楷体" panose="02010609060101010101" charset="-122"/>
              </a:rPr>
              <a:t>敢于和罪恶社会进行斗争。 </a:t>
            </a:r>
            <a:endParaRPr lang="en-US" altLang="zh-CN">
              <a:solidFill>
                <a:srgbClr val="FF0000"/>
              </a:solidFill>
              <a:latin typeface="楷体" panose="02010609060101010101" charset="-122"/>
              <a:ea typeface="楷体" panose="02010609060101010101" charset="-122"/>
            </a:endParaRPr>
          </a:p>
          <a:p>
            <a:pPr marL="342900" indent="-342900" eaLnBrk="0" hangingPunct="0">
              <a:lnSpc>
                <a:spcPct val="150000"/>
              </a:lnSpc>
              <a:buFont typeface="宋体" panose="02010600030101010101" pitchFamily="2" charset="-122"/>
              <a:buAutoNum type="circleNumDbPlain"/>
            </a:pPr>
            <a:r>
              <a:rPr lang="en-US" altLang="zh-CN">
                <a:latin typeface="楷体" panose="02010609060101010101" charset="-122"/>
                <a:ea typeface="楷体" panose="02010609060101010101" charset="-122"/>
              </a:rPr>
              <a:t>《</a:t>
            </a:r>
            <a:r>
              <a:rPr lang="zh-CN" altLang="en-US">
                <a:solidFill>
                  <a:srgbClr val="0070C0"/>
                </a:solidFill>
                <a:latin typeface="楷体" panose="02010609060101010101" charset="-122"/>
                <a:ea typeface="楷体" panose="02010609060101010101" charset="-122"/>
              </a:rPr>
              <a:t>海盗</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中的主人公</a:t>
            </a:r>
            <a:r>
              <a:rPr lang="zh-CN" altLang="en-US">
                <a:solidFill>
                  <a:srgbClr val="0070C0"/>
                </a:solidFill>
                <a:latin typeface="楷体" panose="02010609060101010101" charset="-122"/>
                <a:ea typeface="楷体" panose="02010609060101010101" charset="-122"/>
              </a:rPr>
              <a:t>康拉特</a:t>
            </a:r>
            <a:r>
              <a:rPr lang="zh-CN" altLang="en-US">
                <a:latin typeface="楷体" panose="02010609060101010101" charset="-122"/>
                <a:ea typeface="楷体" panose="02010609060101010101" charset="-122"/>
              </a:rPr>
              <a:t>就很有代表性。</a:t>
            </a:r>
            <a:endParaRPr lang="en-US" altLang="zh-CN">
              <a:latin typeface="楷体" panose="02010609060101010101" charset="-122"/>
              <a:ea typeface="楷体" panose="02010609060101010101" charset="-122"/>
            </a:endParaRPr>
          </a:p>
          <a:p>
            <a:pPr marL="342900" indent="-342900" eaLnBrk="0" hangingPunct="0">
              <a:lnSpc>
                <a:spcPct val="150000"/>
              </a:lnSpc>
            </a:pPr>
            <a:r>
              <a:rPr lang="en-US" altLang="zh-CN" b="1">
                <a:solidFill>
                  <a:srgbClr val="0070C0"/>
                </a:solidFill>
                <a:latin typeface="微软雅黑" panose="020B0503020204020204" charset="-122"/>
                <a:ea typeface="微软雅黑" panose="020B0503020204020204" charset="-122"/>
              </a:rPr>
              <a:t>3.</a:t>
            </a:r>
            <a:r>
              <a:rPr lang="zh-CN" altLang="en-US" b="1">
                <a:solidFill>
                  <a:srgbClr val="0070C0"/>
                </a:solidFill>
                <a:latin typeface="微软雅黑" panose="020B0503020204020204" charset="-122"/>
                <a:ea typeface="微软雅黑" panose="020B0503020204020204" charset="-122"/>
              </a:rPr>
              <a:t>  拜伦的</a:t>
            </a:r>
            <a:r>
              <a:rPr lang="en-US" altLang="zh-CN" b="1">
                <a:solidFill>
                  <a:srgbClr val="0070C0"/>
                </a:solidFill>
                <a:latin typeface="微软雅黑" panose="020B0503020204020204" charset="-122"/>
                <a:ea typeface="微软雅黑" panose="020B0503020204020204" charset="-122"/>
              </a:rPr>
              <a:t>《</a:t>
            </a:r>
            <a:r>
              <a:rPr lang="zh-CN" altLang="en-US" b="1">
                <a:solidFill>
                  <a:srgbClr val="0070C0"/>
                </a:solidFill>
                <a:latin typeface="微软雅黑" panose="020B0503020204020204" charset="-122"/>
                <a:ea typeface="微软雅黑" panose="020B0503020204020204" charset="-122"/>
              </a:rPr>
              <a:t>唐璜</a:t>
            </a:r>
            <a:r>
              <a:rPr lang="en-US" altLang="zh-CN" b="1">
                <a:solidFill>
                  <a:srgbClr val="0070C0"/>
                </a:solidFill>
                <a:latin typeface="微软雅黑" panose="020B0503020204020204" charset="-122"/>
                <a:ea typeface="微软雅黑" panose="020B0503020204020204" charset="-122"/>
              </a:rPr>
              <a:t>》</a:t>
            </a:r>
            <a:r>
              <a:rPr lang="zh-CN" altLang="en-US" b="1">
                <a:solidFill>
                  <a:srgbClr val="0070C0"/>
                </a:solidFill>
                <a:latin typeface="微软雅黑" panose="020B0503020204020204" charset="-122"/>
                <a:ea typeface="微软雅黑" panose="020B0503020204020204" charset="-122"/>
              </a:rPr>
              <a:t>人物形象</a:t>
            </a:r>
            <a:r>
              <a:rPr lang="zh-CN" altLang="en-US" b="1">
                <a:solidFill>
                  <a:srgbClr val="00B050"/>
                </a:solidFill>
                <a:latin typeface="微软雅黑" panose="020B0503020204020204" charset="-122"/>
                <a:ea typeface="微软雅黑" panose="020B0503020204020204" charset="-122"/>
              </a:rPr>
              <a:t>［没考过／简答］</a:t>
            </a:r>
            <a:endParaRPr lang="en-US" altLang="zh-CN" b="1">
              <a:solidFill>
                <a:srgbClr val="00B050"/>
              </a:solidFill>
              <a:latin typeface="微软雅黑" panose="020B0503020204020204" charset="-122"/>
              <a:ea typeface="微软雅黑" panose="020B0503020204020204" charset="-122"/>
            </a:endParaRPr>
          </a:p>
          <a:p>
            <a:pPr marL="342900" indent="-342900" eaLnBrk="0" hangingPunct="0">
              <a:lnSpc>
                <a:spcPct val="150000"/>
              </a:lnSpc>
              <a:buFont typeface="Wingdings" panose="05000000000000000000"/>
              <a:buChar char="Ø"/>
            </a:pPr>
            <a:r>
              <a:rPr lang="zh-CN" altLang="en-US">
                <a:latin typeface="楷体" panose="02010609060101010101" charset="-122"/>
                <a:ea typeface="楷体" panose="02010609060101010101" charset="-122"/>
              </a:rPr>
              <a:t>唐璜是一位西班牙贵族形象；他一方面天真、善良、勇敢、热情，不愿同流合污，无视传统习俗和虚伪道德，勇于反抗压迫和奴役，极力追求个人的自由和个性解放；另一方面则是玩世不恭、任性放纵、意志薄弱，缺乏明确的生活目标，带有这一形象原始性格的痕迹。</a:t>
            </a:r>
            <a:br>
              <a:rPr lang="zh-CN" altLang="en-US">
                <a:latin typeface="楷体" panose="02010609060101010101" charset="-122"/>
                <a:ea typeface="楷体" panose="02010609060101010101" charset="-122"/>
              </a:rPr>
            </a:br>
            <a:r>
              <a:rPr lang="zh-CN" altLang="en-US">
                <a:latin typeface="楷体" panose="02010609060101010101" charset="-122"/>
                <a:ea typeface="楷体" panose="02010609060101010101" charset="-122"/>
              </a:rPr>
              <a:t>这是一个在生活的磨炼中</a:t>
            </a:r>
            <a:r>
              <a:rPr lang="zh-CN" altLang="en-US">
                <a:solidFill>
                  <a:srgbClr val="FF0000"/>
                </a:solidFill>
                <a:latin typeface="楷体" panose="02010609060101010101" charset="-122"/>
                <a:ea typeface="楷体" panose="02010609060101010101" charset="-122"/>
              </a:rPr>
              <a:t>不断发展成熟的贵族知识分子形象</a:t>
            </a:r>
            <a:r>
              <a:rPr lang="zh-CN" altLang="en-US">
                <a:latin typeface="楷体" panose="02010609060101010101" charset="-122"/>
                <a:ea typeface="楷体" panose="02010609060101010101" charset="-122"/>
              </a:rPr>
              <a:t>，在他身上带有作者自身的影子。 </a:t>
            </a:r>
            <a:endParaRPr lang="en-US" altLang="zh-CN">
              <a:latin typeface="楷体" panose="02010609060101010101" charset="-122"/>
              <a:ea typeface="楷体" panose="02010609060101010101" charset="-122"/>
            </a:endParaRPr>
          </a:p>
        </p:txBody>
      </p:sp>
      <p:sp>
        <p:nvSpPr>
          <p:cNvPr id="67587" name="文本框 3"/>
          <p:cNvSpPr txBox="1"/>
          <p:nvPr/>
        </p:nvSpPr>
        <p:spPr>
          <a:xfrm>
            <a:off x="0" y="6021388"/>
            <a:ext cx="1108075" cy="339725"/>
          </a:xfrm>
          <a:prstGeom prst="rect">
            <a:avLst/>
          </a:prstGeom>
          <a:noFill/>
          <a:ln w="9525">
            <a:noFill/>
          </a:ln>
        </p:spPr>
        <p:txBody>
          <a:bodyPr wrap="none" anchor="t">
            <a:spAutoFit/>
          </a:bodyPr>
          <a:lstStyle/>
          <a:p>
            <a:pPr eaLnBrk="0" hangingPunct="0"/>
            <a:r>
              <a:rPr lang="en-US" altLang="zh-CN" sz="1600" b="1">
                <a:latin typeface="楷体" panose="02010609060101010101" charset="-122"/>
                <a:ea typeface="楷体" panose="02010609060101010101" charset="-122"/>
              </a:rPr>
              <a:t>3</a:t>
            </a:r>
            <a:r>
              <a:rPr lang="zh-CN" altLang="en-US" sz="1600" b="1">
                <a:latin typeface="楷体" panose="02010609060101010101" charset="-122"/>
                <a:ea typeface="楷体" panose="02010609060101010101" charset="-122"/>
              </a:rPr>
              <a:t>个知识点</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文本框 1"/>
          <p:cNvSpPr txBox="1"/>
          <p:nvPr/>
        </p:nvSpPr>
        <p:spPr>
          <a:xfrm>
            <a:off x="911225" y="292100"/>
            <a:ext cx="4243388"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第六章  第二节  拜伦</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唐璜</a:t>
            </a:r>
            <a:r>
              <a:rPr lang="en-US" altLang="zh-CN" sz="2400" b="1">
                <a:latin typeface="微软雅黑" panose="020B0503020204020204" charset="-122"/>
                <a:ea typeface="微软雅黑" panose="020B0503020204020204" charset="-122"/>
              </a:rPr>
              <a:t>》</a:t>
            </a:r>
            <a:endParaRPr lang="zh-CN" altLang="en-US" sz="2400" b="1">
              <a:latin typeface="楷体" panose="02010609060101010101" charset="-122"/>
              <a:ea typeface="楷体" panose="02010609060101010101" charset="-122"/>
            </a:endParaRPr>
          </a:p>
        </p:txBody>
      </p:sp>
      <p:sp>
        <p:nvSpPr>
          <p:cNvPr id="68610" name="文本框 2"/>
          <p:cNvSpPr txBox="1"/>
          <p:nvPr/>
        </p:nvSpPr>
        <p:spPr>
          <a:xfrm>
            <a:off x="911225" y="833438"/>
            <a:ext cx="11017250" cy="3000375"/>
          </a:xfrm>
          <a:prstGeom prst="rect">
            <a:avLst/>
          </a:prstGeom>
          <a:noFill/>
          <a:ln w="9525">
            <a:noFill/>
          </a:ln>
        </p:spPr>
        <p:txBody>
          <a:bodyPr anchor="t">
            <a:spAutoFit/>
          </a:bodyPr>
          <a:lstStyle/>
          <a:p>
            <a:pPr eaLnBrk="0" hangingPunct="0">
              <a:lnSpc>
                <a:spcPct val="150000"/>
              </a:lnSpc>
            </a:pPr>
            <a:r>
              <a:rPr lang="en-US" altLang="zh-CN" b="1">
                <a:solidFill>
                  <a:srgbClr val="0070C0"/>
                </a:solidFill>
                <a:latin typeface="微软雅黑" panose="020B0503020204020204" charset="-122"/>
                <a:ea typeface="微软雅黑" panose="020B0503020204020204" charset="-122"/>
              </a:rPr>
              <a:t>4.</a:t>
            </a:r>
            <a:r>
              <a:rPr lang="zh-CN" altLang="en-US" b="1">
                <a:solidFill>
                  <a:srgbClr val="0070C0"/>
                </a:solidFill>
                <a:latin typeface="微软雅黑" panose="020B0503020204020204" charset="-122"/>
                <a:ea typeface="微软雅黑" panose="020B0503020204020204" charset="-122"/>
              </a:rPr>
              <a:t> 拜伦的</a:t>
            </a:r>
            <a:r>
              <a:rPr lang="en-US" altLang="zh-CN" b="1">
                <a:solidFill>
                  <a:srgbClr val="0070C0"/>
                </a:solidFill>
                <a:latin typeface="微软雅黑" panose="020B0503020204020204" charset="-122"/>
                <a:ea typeface="微软雅黑" panose="020B0503020204020204" charset="-122"/>
              </a:rPr>
              <a:t>《</a:t>
            </a:r>
            <a:r>
              <a:rPr lang="zh-CN" altLang="en-US" b="1">
                <a:solidFill>
                  <a:srgbClr val="0070C0"/>
                </a:solidFill>
                <a:latin typeface="微软雅黑" panose="020B0503020204020204" charset="-122"/>
                <a:ea typeface="微软雅黑" panose="020B0503020204020204" charset="-122"/>
              </a:rPr>
              <a:t>唐璜</a:t>
            </a:r>
            <a:r>
              <a:rPr lang="en-US" altLang="zh-CN" b="1">
                <a:solidFill>
                  <a:srgbClr val="0070C0"/>
                </a:solidFill>
                <a:latin typeface="微软雅黑" panose="020B0503020204020204" charset="-122"/>
                <a:ea typeface="微软雅黑" panose="020B0503020204020204" charset="-122"/>
              </a:rPr>
              <a:t>》</a:t>
            </a:r>
            <a:r>
              <a:rPr lang="zh-CN" altLang="en-US" b="1">
                <a:solidFill>
                  <a:srgbClr val="0070C0"/>
                </a:solidFill>
                <a:latin typeface="微软雅黑" panose="020B0503020204020204" charset="-122"/>
                <a:ea typeface="微软雅黑" panose="020B0503020204020204" charset="-122"/>
              </a:rPr>
              <a:t>艺术成就</a:t>
            </a:r>
            <a:r>
              <a:rPr lang="zh-CN" altLang="en-US" b="1">
                <a:solidFill>
                  <a:srgbClr val="00B050"/>
                </a:solidFill>
                <a:latin typeface="微软雅黑" panose="020B0503020204020204" charset="-122"/>
                <a:ea typeface="微软雅黑" panose="020B0503020204020204" charset="-122"/>
              </a:rPr>
              <a:t>［简答／选择］</a:t>
            </a:r>
            <a:endParaRPr lang="en-US" altLang="zh-CN" b="1">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a:latin typeface="楷体" panose="02010609060101010101" charset="-122"/>
                <a:ea typeface="楷体" panose="02010609060101010101" charset="-122"/>
              </a:rPr>
              <a:t>（</a:t>
            </a:r>
            <a:r>
              <a:rPr lang="en-US" altLang="zh-CN">
                <a:latin typeface="楷体" panose="02010609060101010101" charset="-122"/>
                <a:ea typeface="楷体" panose="02010609060101010101" charset="-122"/>
              </a:rPr>
              <a:t>1</a:t>
            </a:r>
            <a:r>
              <a:rPr lang="zh-CN" altLang="en-US">
                <a:latin typeface="楷体" panose="02010609060101010101" charset="-122"/>
                <a:ea typeface="楷体" panose="02010609060101010101" charset="-122"/>
              </a:rPr>
              <a:t>）</a:t>
            </a:r>
            <a:r>
              <a:rPr lang="zh-CN" altLang="en-US">
                <a:solidFill>
                  <a:srgbClr val="FF0000"/>
                </a:solidFill>
                <a:latin typeface="楷体" panose="02010609060101010101" charset="-122"/>
                <a:ea typeface="楷体" panose="02010609060101010101" charset="-122"/>
              </a:rPr>
              <a:t>辛辣</a:t>
            </a:r>
            <a:r>
              <a:rPr lang="zh-CN" altLang="en-US">
                <a:latin typeface="楷体" panose="02010609060101010101" charset="-122"/>
                <a:ea typeface="楷体" panose="02010609060101010101" charset="-122"/>
              </a:rPr>
              <a:t>的讽刺。比如拜伦对多如牛毛的赋税的讥讽；</a:t>
            </a:r>
            <a:br>
              <a:rPr lang="zh-CN" altLang="en-US">
                <a:latin typeface="楷体" panose="02010609060101010101" charset="-122"/>
                <a:ea typeface="楷体" panose="02010609060101010101" charset="-122"/>
              </a:rPr>
            </a:br>
            <a:r>
              <a:rPr lang="zh-CN" altLang="en-US">
                <a:latin typeface="楷体" panose="02010609060101010101" charset="-122"/>
                <a:ea typeface="楷体" panose="02010609060101010101" charset="-122"/>
              </a:rPr>
              <a:t>（</a:t>
            </a:r>
            <a:r>
              <a:rPr lang="en-US" altLang="zh-CN">
                <a:latin typeface="楷体" panose="02010609060101010101" charset="-122"/>
                <a:ea typeface="楷体" panose="02010609060101010101" charset="-122"/>
              </a:rPr>
              <a:t>2</a:t>
            </a:r>
            <a:r>
              <a:rPr lang="zh-CN" altLang="en-US">
                <a:latin typeface="楷体" panose="02010609060101010101" charset="-122"/>
                <a:ea typeface="楷体" panose="02010609060101010101" charset="-122"/>
              </a:rPr>
              <a:t>）作品富于</a:t>
            </a:r>
            <a:r>
              <a:rPr lang="zh-CN" altLang="en-US">
                <a:solidFill>
                  <a:srgbClr val="0070C0"/>
                </a:solidFill>
                <a:latin typeface="楷体" panose="02010609060101010101" charset="-122"/>
                <a:ea typeface="楷体" panose="02010609060101010101" charset="-122"/>
              </a:rPr>
              <a:t>浪漫传奇</a:t>
            </a:r>
            <a:r>
              <a:rPr lang="zh-CN" altLang="en-US">
                <a:latin typeface="楷体" panose="02010609060101010101" charset="-122"/>
                <a:ea typeface="楷体" panose="02010609060101010101" charset="-122"/>
              </a:rPr>
              <a:t>色彩。如海上遇险遭遇人吃人的惨剧土耳其宫闱内的欲海风波等。</a:t>
            </a:r>
            <a:br>
              <a:rPr lang="zh-CN" altLang="en-US">
                <a:latin typeface="楷体" panose="02010609060101010101" charset="-122"/>
                <a:ea typeface="楷体" panose="02010609060101010101" charset="-122"/>
              </a:rPr>
            </a:br>
            <a:r>
              <a:rPr lang="zh-CN" altLang="en-US">
                <a:latin typeface="楷体" panose="02010609060101010101" charset="-122"/>
                <a:ea typeface="楷体" panose="02010609060101010101" charset="-122"/>
              </a:rPr>
              <a:t>（</a:t>
            </a:r>
            <a:r>
              <a:rPr lang="en-US" altLang="zh-CN">
                <a:latin typeface="楷体" panose="02010609060101010101" charset="-122"/>
                <a:ea typeface="楷体" panose="02010609060101010101" charset="-122"/>
              </a:rPr>
              <a:t>3</a:t>
            </a:r>
            <a:r>
              <a:rPr lang="zh-CN" altLang="en-US">
                <a:latin typeface="楷体" panose="02010609060101010101" charset="-122"/>
                <a:ea typeface="楷体" panose="02010609060101010101" charset="-122"/>
              </a:rPr>
              <a:t>）诗作具有</a:t>
            </a:r>
            <a:r>
              <a:rPr lang="zh-CN" altLang="en-US">
                <a:solidFill>
                  <a:srgbClr val="0070C0"/>
                </a:solidFill>
                <a:latin typeface="楷体" panose="02010609060101010101" charset="-122"/>
                <a:ea typeface="楷体" panose="02010609060101010101" charset="-122"/>
              </a:rPr>
              <a:t>浓烈的抒情性</a:t>
            </a:r>
            <a:r>
              <a:rPr lang="zh-CN" altLang="en-US">
                <a:latin typeface="楷体" panose="02010609060101010101" charset="-122"/>
                <a:ea typeface="楷体" panose="02010609060101010101" charset="-122"/>
              </a:rPr>
              <a:t>。比如</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哀希腊</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是</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唐璜</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中的最著名的抒情插曲，它表露了对希腊人命运的同情。</a:t>
            </a:r>
            <a:br>
              <a:rPr lang="zh-CN" altLang="en-US">
                <a:latin typeface="楷体" panose="02010609060101010101" charset="-122"/>
                <a:ea typeface="楷体" panose="02010609060101010101" charset="-122"/>
              </a:rPr>
            </a:br>
            <a:r>
              <a:rPr lang="zh-CN" altLang="en-US">
                <a:latin typeface="楷体" panose="02010609060101010101" charset="-122"/>
                <a:ea typeface="楷体" panose="02010609060101010101" charset="-122"/>
              </a:rPr>
              <a:t>（</a:t>
            </a:r>
            <a:r>
              <a:rPr lang="en-US" altLang="zh-CN">
                <a:latin typeface="楷体" panose="02010609060101010101" charset="-122"/>
                <a:ea typeface="楷体" panose="02010609060101010101" charset="-122"/>
              </a:rPr>
              <a:t>4</a:t>
            </a:r>
            <a:r>
              <a:rPr lang="zh-CN" altLang="en-US">
                <a:latin typeface="楷体" panose="02010609060101010101" charset="-122"/>
                <a:ea typeface="楷体" panose="02010609060101010101" charset="-122"/>
              </a:rPr>
              <a:t>）作品采用了</a:t>
            </a:r>
            <a:r>
              <a:rPr lang="zh-CN" altLang="en-US">
                <a:solidFill>
                  <a:srgbClr val="0070C0"/>
                </a:solidFill>
                <a:latin typeface="楷体" panose="02010609060101010101" charset="-122"/>
                <a:ea typeface="楷体" panose="02010609060101010101" charset="-122"/>
              </a:rPr>
              <a:t>兼叙兼议</a:t>
            </a:r>
            <a:r>
              <a:rPr lang="zh-CN" altLang="en-US">
                <a:latin typeface="楷体" panose="02010609060101010101" charset="-122"/>
                <a:ea typeface="楷体" panose="02010609060101010101" charset="-122"/>
              </a:rPr>
              <a:t>的表现手法，即在</a:t>
            </a:r>
            <a:r>
              <a:rPr lang="zh-CN" altLang="en-US">
                <a:solidFill>
                  <a:srgbClr val="0070C0"/>
                </a:solidFill>
                <a:latin typeface="楷体" panose="02010609060101010101" charset="-122"/>
                <a:ea typeface="楷体" panose="02010609060101010101" charset="-122"/>
              </a:rPr>
              <a:t>第三人称的叙述中插入第一人称</a:t>
            </a:r>
            <a:r>
              <a:rPr lang="zh-CN" altLang="en-US">
                <a:latin typeface="楷体" panose="02010609060101010101" charset="-122"/>
                <a:ea typeface="楷体" panose="02010609060101010101" charset="-122"/>
              </a:rPr>
              <a:t>的谈话。</a:t>
            </a:r>
            <a:br>
              <a:rPr lang="zh-CN" altLang="en-US">
                <a:latin typeface="楷体" panose="02010609060101010101" charset="-122"/>
                <a:ea typeface="楷体" panose="02010609060101010101" charset="-122"/>
              </a:rPr>
            </a:br>
            <a:r>
              <a:rPr lang="zh-CN" altLang="en-US">
                <a:latin typeface="楷体" panose="02010609060101010101" charset="-122"/>
                <a:ea typeface="楷体" panose="02010609060101010101" charset="-122"/>
              </a:rPr>
              <a:t>（</a:t>
            </a:r>
            <a:r>
              <a:rPr lang="en-US" altLang="zh-CN">
                <a:latin typeface="楷体" panose="02010609060101010101" charset="-122"/>
                <a:ea typeface="楷体" panose="02010609060101010101" charset="-122"/>
              </a:rPr>
              <a:t>5</a:t>
            </a:r>
            <a:r>
              <a:rPr lang="zh-CN" altLang="en-US">
                <a:latin typeface="楷体" panose="02010609060101010101" charset="-122"/>
                <a:ea typeface="楷体" panose="02010609060101010101" charset="-122"/>
              </a:rPr>
              <a:t>）作品在</a:t>
            </a:r>
            <a:r>
              <a:rPr lang="zh-CN" altLang="en-US">
                <a:solidFill>
                  <a:srgbClr val="0070C0"/>
                </a:solidFill>
                <a:latin typeface="楷体" panose="02010609060101010101" charset="-122"/>
                <a:ea typeface="楷体" panose="02010609060101010101" charset="-122"/>
              </a:rPr>
              <a:t>格律、诗歌语言</a:t>
            </a:r>
            <a:r>
              <a:rPr lang="zh-CN" altLang="en-US">
                <a:latin typeface="楷体" panose="02010609060101010101" charset="-122"/>
                <a:ea typeface="楷体" panose="02010609060101010101" charset="-122"/>
              </a:rPr>
              <a:t>等方面进行创新，它是英国诗歌史上运用口语体取得最高成就的诗篇。</a:t>
            </a:r>
            <a:endParaRPr lang="en-US" altLang="zh-CN">
              <a:latin typeface="楷体" panose="02010609060101010101" charset="-122"/>
              <a:ea typeface="楷体" panose="02010609060101010101" charset="-122"/>
            </a:endParaRPr>
          </a:p>
        </p:txBody>
      </p:sp>
      <p:sp>
        <p:nvSpPr>
          <p:cNvPr id="68611" name="文本框 3"/>
          <p:cNvSpPr txBox="1"/>
          <p:nvPr/>
        </p:nvSpPr>
        <p:spPr>
          <a:xfrm>
            <a:off x="0" y="6021388"/>
            <a:ext cx="1108075" cy="339725"/>
          </a:xfrm>
          <a:prstGeom prst="rect">
            <a:avLst/>
          </a:prstGeom>
          <a:noFill/>
          <a:ln w="9525">
            <a:noFill/>
          </a:ln>
        </p:spPr>
        <p:txBody>
          <a:bodyPr wrap="none" anchor="t">
            <a:spAutoFit/>
          </a:bodyPr>
          <a:lstStyle/>
          <a:p>
            <a:pPr eaLnBrk="0" hangingPunct="0"/>
            <a:r>
              <a:rPr lang="en-US" altLang="zh-CN" sz="1600" b="1">
                <a:latin typeface="楷体" panose="02010609060101010101" charset="-122"/>
                <a:ea typeface="楷体" panose="02010609060101010101" charset="-122"/>
              </a:rPr>
              <a:t>3</a:t>
            </a:r>
            <a:r>
              <a:rPr lang="zh-CN" altLang="en-US" sz="1600" b="1">
                <a:latin typeface="楷体" panose="02010609060101010101" charset="-122"/>
                <a:ea typeface="楷体" panose="02010609060101010101" charset="-122"/>
              </a:rPr>
              <a:t>个知识点</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文本框 1"/>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graphicFrame>
        <p:nvGraphicFramePr>
          <p:cNvPr id="5" name="图表 4"/>
          <p:cNvGraphicFramePr/>
          <p:nvPr/>
        </p:nvGraphicFramePr>
        <p:xfrm>
          <a:off x="-232458" y="1628800"/>
          <a:ext cx="10288897"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文本框 2"/>
          <p:cNvSpPr txBox="1"/>
          <p:nvPr/>
        </p:nvSpPr>
        <p:spPr>
          <a:xfrm>
            <a:off x="1225550" y="1125538"/>
            <a:ext cx="11495186" cy="3416320"/>
          </a:xfrm>
          <a:prstGeom prst="rect">
            <a:avLst/>
          </a:prstGeom>
          <a:noFill/>
          <a:ln w="9525">
            <a:noFill/>
          </a:ln>
        </p:spPr>
        <p:txBody>
          <a:bodyPr wrap="square"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1.</a:t>
            </a:r>
            <a:r>
              <a:rPr lang="zh-CN" altLang="en-US" sz="2400" b="1" dirty="0">
                <a:latin typeface="微软雅黑" panose="020B0503020204020204" charset="-122"/>
                <a:ea typeface="微软雅黑" panose="020B0503020204020204" charset="-122"/>
              </a:rPr>
              <a:t>  雨果</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sz="2400" dirty="0">
                <a:solidFill>
                  <a:srgbClr val="FF0000"/>
                </a:solidFill>
                <a:latin typeface="微软雅黑" panose="020B0503020204020204" charset="-122"/>
                <a:ea typeface="微软雅黑" panose="020B0503020204020204" charset="-122"/>
              </a:rPr>
              <a:t>法国</a:t>
            </a:r>
            <a:r>
              <a:rPr lang="zh-CN" altLang="en-US" sz="2400" dirty="0">
                <a:latin typeface="微软雅黑" panose="020B0503020204020204" charset="-122"/>
                <a:ea typeface="微软雅黑" panose="020B0503020204020204" charset="-122"/>
              </a:rPr>
              <a:t>作家，</a:t>
            </a:r>
            <a:r>
              <a:rPr lang="zh-CN" altLang="en-US" sz="2400" dirty="0">
                <a:solidFill>
                  <a:srgbClr val="FF0000"/>
                </a:solidFill>
                <a:latin typeface="微软雅黑" panose="020B0503020204020204" charset="-122"/>
                <a:ea typeface="微软雅黑" panose="020B0503020204020204" charset="-122"/>
              </a:rPr>
              <a:t>人道主义</a:t>
            </a:r>
            <a:r>
              <a:rPr lang="zh-CN" altLang="en-US" sz="2400" dirty="0">
                <a:latin typeface="微软雅黑" panose="020B0503020204020204" charset="-122"/>
                <a:ea typeface="微软雅黑" panose="020B0503020204020204" charset="-122"/>
              </a:rPr>
              <a:t>思想。</a:t>
            </a:r>
            <a:endParaRPr lang="en-US" altLang="zh-CN" sz="2400" dirty="0">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早期：</a:t>
            </a:r>
            <a:r>
              <a:rPr lang="zh-CN" altLang="en-US" sz="2400" dirty="0">
                <a:latin typeface="楷体" panose="02010609060101010101" charset="-122"/>
                <a:ea typeface="楷体" panose="02010609060101010101" charset="-122"/>
              </a:rPr>
              <a:t>创办</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文学保护者</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周刊；</a:t>
            </a:r>
            <a:endParaRPr lang="en-US" altLang="zh-CN" sz="2400" dirty="0">
              <a:latin typeface="楷体" panose="02010609060101010101" charset="-122"/>
              <a:ea typeface="楷体" panose="02010609060101010101"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中期：</a:t>
            </a:r>
            <a:r>
              <a:rPr lang="en-US" altLang="zh-CN" sz="2400" dirty="0">
                <a:latin typeface="楷体" panose="02010609060101010101" charset="-122"/>
                <a:ea typeface="楷体" panose="02010609060101010101" charset="-122"/>
              </a:rPr>
              <a:t>《</a:t>
            </a:r>
            <a:r>
              <a:rPr lang="zh-CN" altLang="en-US" sz="2400" dirty="0">
                <a:solidFill>
                  <a:srgbClr val="FF0000"/>
                </a:solidFill>
                <a:latin typeface="楷体" panose="02010609060101010101" charset="-122"/>
                <a:ea typeface="楷体" panose="02010609060101010101" charset="-122"/>
              </a:rPr>
              <a:t>克伦威尔序言</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浪漫主义宣言书，</a:t>
            </a:r>
            <a:endParaRPr lang="en-US" altLang="zh-CN" sz="2400" dirty="0">
              <a:latin typeface="楷体" panose="02010609060101010101" charset="-122"/>
              <a:ea typeface="楷体" panose="02010609060101010101" charset="-122"/>
            </a:endParaRPr>
          </a:p>
          <a:p>
            <a:pPr eaLnBrk="0" hangingPunct="0">
              <a:lnSpc>
                <a:spcPct val="150000"/>
              </a:lnSpc>
            </a:pPr>
            <a:r>
              <a:rPr lang="zh-CN" altLang="en-US" sz="2400" dirty="0">
                <a:latin typeface="楷体" panose="02010609060101010101" charset="-122"/>
                <a:ea typeface="楷体" panose="02010609060101010101" charset="-122"/>
              </a:rPr>
              <a:t>        </a:t>
            </a:r>
            <a:r>
              <a:rPr lang="en-US" altLang="zh-CN" sz="2400" dirty="0">
                <a:latin typeface="楷体" panose="02010609060101010101" charset="-122"/>
                <a:ea typeface="楷体" panose="02010609060101010101" charset="-122"/>
              </a:rPr>
              <a:t>《</a:t>
            </a:r>
            <a:r>
              <a:rPr lang="zh-CN" altLang="en-US" sz="2400" dirty="0">
                <a:solidFill>
                  <a:srgbClr val="FF0000"/>
                </a:solidFill>
                <a:latin typeface="楷体" panose="02010609060101010101" charset="-122"/>
                <a:ea typeface="楷体" panose="02010609060101010101" charset="-122"/>
              </a:rPr>
              <a:t>欧那尼</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浪漫主义彻底</a:t>
            </a:r>
            <a:r>
              <a:rPr lang="zh-CN" altLang="en-US" sz="2400" dirty="0">
                <a:solidFill>
                  <a:srgbClr val="FF0000"/>
                </a:solidFill>
                <a:latin typeface="楷体" panose="02010609060101010101" charset="-122"/>
                <a:ea typeface="楷体" panose="02010609060101010101" charset="-122"/>
              </a:rPr>
              <a:t>战胜</a:t>
            </a:r>
            <a:r>
              <a:rPr lang="zh-CN" altLang="en-US" sz="2400" dirty="0">
                <a:latin typeface="楷体" panose="02010609060101010101" charset="-122"/>
                <a:ea typeface="楷体" panose="02010609060101010101" charset="-122"/>
              </a:rPr>
              <a:t>古典主义，</a:t>
            </a:r>
            <a:endParaRPr lang="en-US" altLang="zh-CN" sz="2400" dirty="0">
              <a:latin typeface="楷体" panose="02010609060101010101" charset="-122"/>
              <a:ea typeface="楷体" panose="02010609060101010101" charset="-122"/>
            </a:endParaRPr>
          </a:p>
          <a:p>
            <a:pPr eaLnBrk="0" hangingPunct="0">
              <a:lnSpc>
                <a:spcPct val="150000"/>
              </a:lnSpc>
            </a:pPr>
            <a:r>
              <a:rPr lang="zh-CN" altLang="en-US" sz="2400" dirty="0">
                <a:latin typeface="楷体" panose="02010609060101010101" charset="-122"/>
                <a:ea typeface="楷体" panose="02010609060101010101" charset="-122"/>
              </a:rPr>
              <a:t>        </a:t>
            </a:r>
            <a:r>
              <a:rPr lang="zh-CN" altLang="en-US" sz="2400" dirty="0" smtClean="0">
                <a:latin typeface="楷体" panose="02010609060101010101" charset="-122"/>
                <a:ea typeface="楷体" panose="02010609060101010101" charset="-122"/>
              </a:rPr>
              <a:t> 代表作</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巴黎圣母院</a:t>
            </a:r>
            <a:r>
              <a:rPr lang="en-US" altLang="zh-CN" sz="2400" dirty="0" smtClean="0">
                <a:latin typeface="楷体" panose="02010609060101010101" charset="-122"/>
                <a:ea typeface="楷体" panose="02010609060101010101" charset="-122"/>
              </a:rPr>
              <a:t>》</a:t>
            </a:r>
            <a:r>
              <a:rPr lang="zh-CN" altLang="en-US" sz="2400" dirty="0" smtClean="0">
                <a:latin typeface="楷体" panose="02010609060101010101" charset="-122"/>
                <a:ea typeface="楷体" panose="02010609060101010101" charset="-122"/>
              </a:rPr>
              <a:t>。</a:t>
            </a:r>
            <a:endParaRPr lang="en-US" altLang="zh-CN" sz="2400" dirty="0">
              <a:latin typeface="楷体" panose="02010609060101010101" charset="-122"/>
              <a:ea typeface="楷体" panose="02010609060101010101" charset="-122"/>
            </a:endParaRPr>
          </a:p>
        </p:txBody>
      </p:sp>
      <p:sp>
        <p:nvSpPr>
          <p:cNvPr id="70658"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70659" name="图片 1"/>
          <p:cNvPicPr>
            <a:picLocks noChangeAspect="1"/>
          </p:cNvPicPr>
          <p:nvPr/>
        </p:nvPicPr>
        <p:blipFill>
          <a:blip r:embed="rId2"/>
          <a:stretch>
            <a:fillRect/>
          </a:stretch>
        </p:blipFill>
        <p:spPr>
          <a:xfrm>
            <a:off x="10128250" y="347663"/>
            <a:ext cx="2055813" cy="1343025"/>
          </a:xfrm>
          <a:prstGeom prst="rect">
            <a:avLst/>
          </a:prstGeom>
          <a:noFill/>
          <a:ln w="9525">
            <a:noFill/>
          </a:ln>
        </p:spPr>
      </p:pic>
      <p:sp>
        <p:nvSpPr>
          <p:cNvPr id="2" name="矩形 1"/>
          <p:cNvSpPr/>
          <p:nvPr/>
        </p:nvSpPr>
        <p:spPr>
          <a:xfrm>
            <a:off x="-19395" y="-28761"/>
            <a:ext cx="2313454" cy="369332"/>
          </a:xfrm>
          <a:prstGeom prst="rect">
            <a:avLst/>
          </a:prstGeom>
        </p:spPr>
        <p:txBody>
          <a:bodyPr wrap="none">
            <a:spAutoFit/>
          </a:bodyPr>
          <a:lstStyle/>
          <a:p>
            <a:r>
              <a:rPr lang="en-US" altLang="zh-CN" dirty="0">
                <a:latin typeface="Helvetica Neue For Number" charset="0"/>
              </a:rPr>
              <a:t>6.3.1</a:t>
            </a:r>
            <a:r>
              <a:rPr lang="zh-CN" altLang="en-US" dirty="0">
                <a:latin typeface="Helvetica Neue For Number" charset="0"/>
              </a:rPr>
              <a:t>一、生平与创作</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57">
                                            <p:txEl>
                                              <p:pRg st="3" end="3"/>
                                            </p:txEl>
                                          </p:spTgt>
                                        </p:tgtEl>
                                        <p:attrNameLst>
                                          <p:attrName>style.visibility</p:attrName>
                                        </p:attrNameLst>
                                      </p:cBhvr>
                                      <p:to>
                                        <p:strVal val="visible"/>
                                      </p:to>
                                    </p:set>
                                    <p:anim calcmode="lin" valueType="num">
                                      <p:cBhvr additive="base">
                                        <p:cTn id="7" dur="500" fill="hold"/>
                                        <p:tgtEl>
                                          <p:spTgt spid="7065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657">
                                            <p:txEl>
                                              <p:pRg st="4" end="4"/>
                                            </p:txEl>
                                          </p:spTgt>
                                        </p:tgtEl>
                                        <p:attrNameLst>
                                          <p:attrName>style.visibility</p:attrName>
                                        </p:attrNameLst>
                                      </p:cBhvr>
                                      <p:to>
                                        <p:strVal val="visible"/>
                                      </p:to>
                                    </p:set>
                                    <p:anim calcmode="lin" valueType="num">
                                      <p:cBhvr additive="base">
                                        <p:cTn id="11" dur="500" fill="hold"/>
                                        <p:tgtEl>
                                          <p:spTgt spid="70657">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0657">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0657">
                                            <p:txEl>
                                              <p:pRg st="5" end="5"/>
                                            </p:txEl>
                                          </p:spTgt>
                                        </p:tgtEl>
                                        <p:attrNameLst>
                                          <p:attrName>style.visibility</p:attrName>
                                        </p:attrNameLst>
                                      </p:cBhvr>
                                      <p:to>
                                        <p:strVal val="visible"/>
                                      </p:to>
                                    </p:set>
                                    <p:anim calcmode="lin" valueType="num">
                                      <p:cBhvr additive="base">
                                        <p:cTn id="15" dur="500" fill="hold"/>
                                        <p:tgtEl>
                                          <p:spTgt spid="70657">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065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文本框 2"/>
          <p:cNvSpPr txBox="1"/>
          <p:nvPr/>
        </p:nvSpPr>
        <p:spPr>
          <a:xfrm>
            <a:off x="1225550" y="1125538"/>
            <a:ext cx="11495186" cy="4524315"/>
          </a:xfrm>
          <a:prstGeom prst="rect">
            <a:avLst/>
          </a:prstGeom>
          <a:noFill/>
          <a:ln w="9525">
            <a:noFill/>
          </a:ln>
        </p:spPr>
        <p:txBody>
          <a:bodyPr wrap="square"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1.</a:t>
            </a:r>
            <a:r>
              <a:rPr lang="zh-CN" altLang="en-US" sz="2400" b="1" dirty="0">
                <a:latin typeface="微软雅黑" panose="020B0503020204020204" charset="-122"/>
                <a:ea typeface="微软雅黑" panose="020B0503020204020204" charset="-122"/>
              </a:rPr>
              <a:t>  雨果</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sz="2400" dirty="0">
                <a:solidFill>
                  <a:schemeClr val="bg1">
                    <a:lumMod val="65000"/>
                  </a:schemeClr>
                </a:solidFill>
                <a:latin typeface="微软雅黑" panose="020B0503020204020204" charset="-122"/>
                <a:ea typeface="微软雅黑" panose="020B0503020204020204" charset="-122"/>
              </a:rPr>
              <a:t>法国作家，人道主义思想。</a:t>
            </a:r>
            <a:endParaRPr lang="en-US" altLang="zh-CN" sz="2400" dirty="0">
              <a:solidFill>
                <a:schemeClr val="bg1">
                  <a:lumMod val="65000"/>
                </a:schemeClr>
              </a:solidFill>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sz="2400" dirty="0">
                <a:solidFill>
                  <a:schemeClr val="bg1">
                    <a:lumMod val="65000"/>
                  </a:schemeClr>
                </a:solidFill>
                <a:latin typeface="微软雅黑" panose="020B0503020204020204" charset="-122"/>
                <a:ea typeface="微软雅黑" panose="020B0503020204020204" charset="-122"/>
              </a:rPr>
              <a:t>早期：</a:t>
            </a:r>
            <a:r>
              <a:rPr lang="zh-CN" altLang="en-US" sz="2400" dirty="0">
                <a:solidFill>
                  <a:schemeClr val="bg1">
                    <a:lumMod val="65000"/>
                  </a:schemeClr>
                </a:solidFill>
                <a:latin typeface="楷体" panose="02010609060101010101" charset="-122"/>
                <a:ea typeface="楷体" panose="02010609060101010101" charset="-122"/>
              </a:rPr>
              <a:t>创办</a:t>
            </a:r>
            <a:r>
              <a:rPr lang="en-US" altLang="zh-CN" sz="2400" dirty="0">
                <a:solidFill>
                  <a:schemeClr val="bg1">
                    <a:lumMod val="65000"/>
                  </a:schemeClr>
                </a:solidFill>
                <a:latin typeface="楷体" panose="02010609060101010101" charset="-122"/>
                <a:ea typeface="楷体" panose="02010609060101010101" charset="-122"/>
              </a:rPr>
              <a:t>《</a:t>
            </a:r>
            <a:r>
              <a:rPr lang="zh-CN" altLang="en-US" sz="2400" dirty="0">
                <a:solidFill>
                  <a:schemeClr val="bg1">
                    <a:lumMod val="65000"/>
                  </a:schemeClr>
                </a:solidFill>
                <a:latin typeface="楷体" panose="02010609060101010101" charset="-122"/>
                <a:ea typeface="楷体" panose="02010609060101010101" charset="-122"/>
              </a:rPr>
              <a:t>文学保护者</a:t>
            </a:r>
            <a:r>
              <a:rPr lang="en-US" altLang="zh-CN" sz="2400" dirty="0">
                <a:solidFill>
                  <a:schemeClr val="bg1">
                    <a:lumMod val="65000"/>
                  </a:schemeClr>
                </a:solidFill>
                <a:latin typeface="楷体" panose="02010609060101010101" charset="-122"/>
                <a:ea typeface="楷体" panose="02010609060101010101" charset="-122"/>
              </a:rPr>
              <a:t>》</a:t>
            </a:r>
            <a:r>
              <a:rPr lang="zh-CN" altLang="en-US" sz="2400" dirty="0">
                <a:solidFill>
                  <a:schemeClr val="bg1">
                    <a:lumMod val="65000"/>
                  </a:schemeClr>
                </a:solidFill>
                <a:latin typeface="楷体" panose="02010609060101010101" charset="-122"/>
                <a:ea typeface="楷体" panose="02010609060101010101" charset="-122"/>
              </a:rPr>
              <a:t>周刊；</a:t>
            </a:r>
            <a:endParaRPr lang="en-US" altLang="zh-CN" sz="2400" dirty="0">
              <a:solidFill>
                <a:schemeClr val="bg1">
                  <a:lumMod val="65000"/>
                </a:schemeClr>
              </a:solidFill>
              <a:latin typeface="楷体" panose="02010609060101010101" charset="-122"/>
              <a:ea typeface="楷体" panose="02010609060101010101" charset="-122"/>
            </a:endParaRPr>
          </a:p>
          <a:p>
            <a:pPr eaLnBrk="0" hangingPunct="0">
              <a:lnSpc>
                <a:spcPct val="150000"/>
              </a:lnSpc>
              <a:buFont typeface="Wingdings" panose="05000000000000000000"/>
              <a:buChar char="Ø"/>
            </a:pPr>
            <a:r>
              <a:rPr lang="zh-CN" altLang="en-US" sz="2400" dirty="0">
                <a:solidFill>
                  <a:schemeClr val="bg1">
                    <a:lumMod val="65000"/>
                  </a:schemeClr>
                </a:solidFill>
                <a:latin typeface="微软雅黑" panose="020B0503020204020204" charset="-122"/>
                <a:ea typeface="微软雅黑" panose="020B0503020204020204" charset="-122"/>
              </a:rPr>
              <a:t>中期：</a:t>
            </a:r>
            <a:r>
              <a:rPr lang="en-US" altLang="zh-CN" sz="2400" dirty="0">
                <a:solidFill>
                  <a:schemeClr val="bg1">
                    <a:lumMod val="65000"/>
                  </a:schemeClr>
                </a:solidFill>
                <a:latin typeface="楷体" panose="02010609060101010101" charset="-122"/>
                <a:ea typeface="楷体" panose="02010609060101010101" charset="-122"/>
              </a:rPr>
              <a:t>《</a:t>
            </a:r>
            <a:r>
              <a:rPr lang="zh-CN" altLang="en-US" sz="2400" dirty="0">
                <a:solidFill>
                  <a:schemeClr val="bg1">
                    <a:lumMod val="65000"/>
                  </a:schemeClr>
                </a:solidFill>
                <a:latin typeface="楷体" panose="02010609060101010101" charset="-122"/>
                <a:ea typeface="楷体" panose="02010609060101010101" charset="-122"/>
              </a:rPr>
              <a:t>克伦威尔序言</a:t>
            </a:r>
            <a:r>
              <a:rPr lang="en-US" altLang="zh-CN" sz="2400" dirty="0">
                <a:solidFill>
                  <a:schemeClr val="bg1">
                    <a:lumMod val="65000"/>
                  </a:schemeClr>
                </a:solidFill>
                <a:latin typeface="楷体" panose="02010609060101010101" charset="-122"/>
                <a:ea typeface="楷体" panose="02010609060101010101" charset="-122"/>
              </a:rPr>
              <a:t>》</a:t>
            </a:r>
            <a:r>
              <a:rPr lang="zh-CN" altLang="en-US" sz="2400" dirty="0">
                <a:solidFill>
                  <a:schemeClr val="bg1">
                    <a:lumMod val="65000"/>
                  </a:schemeClr>
                </a:solidFill>
                <a:latin typeface="楷体" panose="02010609060101010101" charset="-122"/>
                <a:ea typeface="楷体" panose="02010609060101010101" charset="-122"/>
              </a:rPr>
              <a:t>浪漫主义宣言书，</a:t>
            </a:r>
            <a:endParaRPr lang="en-US" altLang="zh-CN" sz="2400" dirty="0">
              <a:solidFill>
                <a:schemeClr val="bg1">
                  <a:lumMod val="65000"/>
                </a:schemeClr>
              </a:solidFill>
              <a:latin typeface="楷体" panose="02010609060101010101" charset="-122"/>
              <a:ea typeface="楷体" panose="02010609060101010101" charset="-122"/>
            </a:endParaRPr>
          </a:p>
          <a:p>
            <a:pPr eaLnBrk="0" hangingPunct="0">
              <a:lnSpc>
                <a:spcPct val="150000"/>
              </a:lnSpc>
            </a:pPr>
            <a:r>
              <a:rPr lang="zh-CN" altLang="en-US" sz="2400" dirty="0">
                <a:solidFill>
                  <a:schemeClr val="bg1">
                    <a:lumMod val="65000"/>
                  </a:schemeClr>
                </a:solidFill>
                <a:latin typeface="楷体" panose="02010609060101010101" charset="-122"/>
                <a:ea typeface="楷体" panose="02010609060101010101" charset="-122"/>
              </a:rPr>
              <a:t>        </a:t>
            </a:r>
            <a:r>
              <a:rPr lang="en-US" altLang="zh-CN" sz="2400" dirty="0">
                <a:solidFill>
                  <a:schemeClr val="bg1">
                    <a:lumMod val="65000"/>
                  </a:schemeClr>
                </a:solidFill>
                <a:latin typeface="楷体" panose="02010609060101010101" charset="-122"/>
                <a:ea typeface="楷体" panose="02010609060101010101" charset="-122"/>
              </a:rPr>
              <a:t>《</a:t>
            </a:r>
            <a:r>
              <a:rPr lang="zh-CN" altLang="en-US" sz="2400" dirty="0">
                <a:solidFill>
                  <a:schemeClr val="bg1">
                    <a:lumMod val="65000"/>
                  </a:schemeClr>
                </a:solidFill>
                <a:latin typeface="楷体" panose="02010609060101010101" charset="-122"/>
                <a:ea typeface="楷体" panose="02010609060101010101" charset="-122"/>
              </a:rPr>
              <a:t>欧那尼</a:t>
            </a:r>
            <a:r>
              <a:rPr lang="en-US" altLang="zh-CN" sz="2400" dirty="0">
                <a:solidFill>
                  <a:schemeClr val="bg1">
                    <a:lumMod val="65000"/>
                  </a:schemeClr>
                </a:solidFill>
                <a:latin typeface="楷体" panose="02010609060101010101" charset="-122"/>
                <a:ea typeface="楷体" panose="02010609060101010101" charset="-122"/>
              </a:rPr>
              <a:t>》</a:t>
            </a:r>
            <a:r>
              <a:rPr lang="zh-CN" altLang="en-US" sz="2400" dirty="0">
                <a:solidFill>
                  <a:schemeClr val="bg1">
                    <a:lumMod val="65000"/>
                  </a:schemeClr>
                </a:solidFill>
                <a:latin typeface="楷体" panose="02010609060101010101" charset="-122"/>
                <a:ea typeface="楷体" panose="02010609060101010101" charset="-122"/>
              </a:rPr>
              <a:t>浪漫主义彻底战胜古典主义，</a:t>
            </a:r>
            <a:endParaRPr lang="en-US" altLang="zh-CN" sz="2400" dirty="0">
              <a:solidFill>
                <a:schemeClr val="bg1">
                  <a:lumMod val="65000"/>
                </a:schemeClr>
              </a:solidFill>
              <a:latin typeface="楷体" panose="02010609060101010101" charset="-122"/>
              <a:ea typeface="楷体" panose="02010609060101010101" charset="-122"/>
            </a:endParaRPr>
          </a:p>
          <a:p>
            <a:pPr eaLnBrk="0" hangingPunct="0">
              <a:lnSpc>
                <a:spcPct val="150000"/>
              </a:lnSpc>
            </a:pPr>
            <a:r>
              <a:rPr lang="zh-CN" altLang="en-US" sz="2400" dirty="0">
                <a:solidFill>
                  <a:schemeClr val="bg1">
                    <a:lumMod val="65000"/>
                  </a:schemeClr>
                </a:solidFill>
                <a:latin typeface="楷体" panose="02010609060101010101" charset="-122"/>
                <a:ea typeface="楷体" panose="02010609060101010101" charset="-122"/>
              </a:rPr>
              <a:t>        </a:t>
            </a:r>
            <a:r>
              <a:rPr lang="zh-CN" altLang="en-US" sz="2400" dirty="0" smtClean="0">
                <a:solidFill>
                  <a:schemeClr val="bg1">
                    <a:lumMod val="65000"/>
                  </a:schemeClr>
                </a:solidFill>
                <a:latin typeface="楷体" panose="02010609060101010101" charset="-122"/>
                <a:ea typeface="楷体" panose="02010609060101010101" charset="-122"/>
              </a:rPr>
              <a:t> 代表作</a:t>
            </a:r>
            <a:r>
              <a:rPr lang="en-US" altLang="zh-CN" sz="2400" dirty="0">
                <a:solidFill>
                  <a:schemeClr val="bg1">
                    <a:lumMod val="65000"/>
                  </a:schemeClr>
                </a:solidFill>
                <a:latin typeface="楷体" panose="02010609060101010101" charset="-122"/>
                <a:ea typeface="楷体" panose="02010609060101010101" charset="-122"/>
              </a:rPr>
              <a:t>《</a:t>
            </a:r>
            <a:r>
              <a:rPr lang="zh-CN" altLang="en-US" sz="2400" dirty="0">
                <a:solidFill>
                  <a:schemeClr val="bg1">
                    <a:lumMod val="65000"/>
                  </a:schemeClr>
                </a:solidFill>
                <a:latin typeface="楷体" panose="02010609060101010101" charset="-122"/>
                <a:ea typeface="楷体" panose="02010609060101010101" charset="-122"/>
              </a:rPr>
              <a:t>巴黎圣母院</a:t>
            </a:r>
            <a:r>
              <a:rPr lang="en-US" altLang="zh-CN" sz="2400" dirty="0" smtClean="0">
                <a:solidFill>
                  <a:schemeClr val="bg1">
                    <a:lumMod val="65000"/>
                  </a:schemeClr>
                </a:solidFill>
                <a:latin typeface="楷体" panose="02010609060101010101" charset="-122"/>
                <a:ea typeface="楷体" panose="02010609060101010101" charset="-122"/>
              </a:rPr>
              <a:t>》</a:t>
            </a:r>
            <a:r>
              <a:rPr lang="zh-CN" altLang="en-US" sz="2400" dirty="0" smtClean="0">
                <a:solidFill>
                  <a:schemeClr val="bg1">
                    <a:lumMod val="65000"/>
                  </a:schemeClr>
                </a:solidFill>
                <a:latin typeface="楷体" panose="02010609060101010101" charset="-122"/>
                <a:ea typeface="楷体" panose="02010609060101010101" charset="-122"/>
              </a:rPr>
              <a:t>。</a:t>
            </a:r>
            <a:endParaRPr lang="en-US" altLang="zh-CN" sz="2400" dirty="0">
              <a:solidFill>
                <a:schemeClr val="bg1">
                  <a:lumMod val="65000"/>
                </a:schemeClr>
              </a:solidFill>
              <a:latin typeface="楷体" panose="02010609060101010101" charset="-122"/>
              <a:ea typeface="楷体" panose="02010609060101010101"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后期：</a:t>
            </a:r>
            <a:r>
              <a:rPr lang="zh-CN" altLang="en-US" sz="2400" dirty="0">
                <a:latin typeface="楷体" panose="02010609060101010101" charset="-122"/>
                <a:ea typeface="楷体" panose="02010609060101010101" charset="-122"/>
              </a:rPr>
              <a:t>流亡国外创作了</a:t>
            </a:r>
            <a:r>
              <a:rPr lang="en-US" altLang="zh-CN" sz="2400" dirty="0">
                <a:latin typeface="楷体" panose="02010609060101010101" charset="-122"/>
                <a:ea typeface="楷体" panose="02010609060101010101" charset="-122"/>
              </a:rPr>
              <a:t>《</a:t>
            </a:r>
            <a:r>
              <a:rPr lang="zh-CN" altLang="en-US" sz="2400" dirty="0">
                <a:solidFill>
                  <a:srgbClr val="FF0000"/>
                </a:solidFill>
                <a:latin typeface="楷体" panose="02010609060101010101" charset="-122"/>
                <a:ea typeface="楷体" panose="02010609060101010101" charset="-122"/>
              </a:rPr>
              <a:t>悲惨</a:t>
            </a:r>
            <a:r>
              <a:rPr lang="zh-CN" altLang="en-US" sz="2400" dirty="0">
                <a:latin typeface="楷体" panose="02010609060101010101" charset="-122"/>
                <a:ea typeface="楷体" panose="02010609060101010101" charset="-122"/>
              </a:rPr>
              <a:t>世界</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海上</a:t>
            </a:r>
            <a:r>
              <a:rPr lang="zh-CN" altLang="en-US" sz="2400" dirty="0">
                <a:solidFill>
                  <a:srgbClr val="FF0000"/>
                </a:solidFill>
                <a:latin typeface="楷体" panose="02010609060101010101" charset="-122"/>
                <a:ea typeface="楷体" panose="02010609060101010101" charset="-122"/>
              </a:rPr>
              <a:t>劳工</a:t>
            </a:r>
            <a:r>
              <a:rPr lang="en-US" altLang="zh-CN" sz="2400" dirty="0">
                <a:latin typeface="楷体" panose="02010609060101010101" charset="-122"/>
                <a:ea typeface="楷体" panose="02010609060101010101" charset="-122"/>
              </a:rPr>
              <a:t>》《</a:t>
            </a:r>
            <a:r>
              <a:rPr lang="zh-CN" altLang="en-US" sz="2400" dirty="0">
                <a:solidFill>
                  <a:srgbClr val="FF0000"/>
                </a:solidFill>
                <a:latin typeface="楷体" panose="02010609060101010101" charset="-122"/>
                <a:ea typeface="楷体" panose="02010609060101010101" charset="-122"/>
              </a:rPr>
              <a:t>笑</a:t>
            </a:r>
            <a:r>
              <a:rPr lang="zh-CN" altLang="en-US" sz="2400" dirty="0">
                <a:latin typeface="楷体" panose="02010609060101010101" charset="-122"/>
                <a:ea typeface="楷体" panose="02010609060101010101" charset="-122"/>
              </a:rPr>
              <a:t>面人</a:t>
            </a:r>
            <a:r>
              <a:rPr lang="en-US" altLang="zh-CN" sz="2400" dirty="0" smtClean="0">
                <a:latin typeface="楷体" panose="02010609060101010101" charset="-122"/>
                <a:ea typeface="楷体" panose="02010609060101010101" charset="-122"/>
              </a:rPr>
              <a:t>》</a:t>
            </a:r>
            <a:r>
              <a:rPr lang="zh-CN" altLang="en-US" dirty="0" smtClean="0">
                <a:solidFill>
                  <a:srgbClr val="0070C0"/>
                </a:solidFill>
                <a:latin typeface="楷体" panose="02010609060101010101" charset="-122"/>
                <a:ea typeface="楷体" panose="02010609060101010101" charset="-122"/>
              </a:rPr>
              <a:t>［口诀：悲惨劳工在笑］</a:t>
            </a:r>
            <a:endParaRPr lang="en-US" altLang="zh-CN" sz="2400" dirty="0">
              <a:solidFill>
                <a:srgbClr val="0070C0"/>
              </a:solidFill>
              <a:latin typeface="楷体" panose="02010609060101010101" charset="-122"/>
              <a:ea typeface="楷体" panose="02010609060101010101" charset="-122"/>
            </a:endParaRPr>
          </a:p>
          <a:p>
            <a:pPr eaLnBrk="0" hangingPunct="0">
              <a:lnSpc>
                <a:spcPct val="150000"/>
              </a:lnSpc>
            </a:pPr>
            <a:r>
              <a:rPr lang="zh-CN" altLang="en-US" sz="2400" dirty="0" smtClean="0">
                <a:latin typeface="楷体" panose="02010609060101010101" charset="-122"/>
                <a:ea typeface="楷体" panose="02010609060101010101" charset="-122"/>
              </a:rPr>
              <a:t>回国</a:t>
            </a:r>
            <a:r>
              <a:rPr lang="zh-CN" altLang="en-US" sz="2400" dirty="0">
                <a:latin typeface="楷体" panose="02010609060101010101" charset="-122"/>
                <a:ea typeface="楷体" panose="02010609060101010101" charset="-122"/>
              </a:rPr>
              <a:t>后，又创作了历史小说</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九三年</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，批判社会现实。</a:t>
            </a:r>
            <a:endParaRPr lang="en-US" altLang="zh-CN" sz="2400" dirty="0">
              <a:latin typeface="楷体" panose="02010609060101010101" charset="-122"/>
              <a:ea typeface="楷体" panose="02010609060101010101" charset="-122"/>
            </a:endParaRPr>
          </a:p>
        </p:txBody>
      </p:sp>
      <p:sp>
        <p:nvSpPr>
          <p:cNvPr id="70658"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70659" name="图片 1"/>
          <p:cNvPicPr>
            <a:picLocks noChangeAspect="1"/>
          </p:cNvPicPr>
          <p:nvPr/>
        </p:nvPicPr>
        <p:blipFill>
          <a:blip r:embed="rId2"/>
          <a:stretch>
            <a:fillRect/>
          </a:stretch>
        </p:blipFill>
        <p:spPr>
          <a:xfrm>
            <a:off x="10128250" y="347663"/>
            <a:ext cx="2055813" cy="1343025"/>
          </a:xfrm>
          <a:prstGeom prst="rect">
            <a:avLst/>
          </a:prstGeom>
          <a:noFill/>
          <a:ln w="9525">
            <a:noFill/>
          </a:ln>
        </p:spPr>
      </p:pic>
      <p:sp>
        <p:nvSpPr>
          <p:cNvPr id="5" name="矩形 4"/>
          <p:cNvSpPr/>
          <p:nvPr/>
        </p:nvSpPr>
        <p:spPr>
          <a:xfrm>
            <a:off x="-19395" y="-28761"/>
            <a:ext cx="2313454" cy="369332"/>
          </a:xfrm>
          <a:prstGeom prst="rect">
            <a:avLst/>
          </a:prstGeom>
        </p:spPr>
        <p:txBody>
          <a:bodyPr wrap="none">
            <a:spAutoFit/>
          </a:bodyPr>
          <a:lstStyle/>
          <a:p>
            <a:r>
              <a:rPr lang="en-US" altLang="zh-CN" dirty="0">
                <a:latin typeface="Helvetica Neue For Number" charset="0"/>
              </a:rPr>
              <a:t>6.3.1</a:t>
            </a:r>
            <a:r>
              <a:rPr lang="zh-CN" altLang="en-US" dirty="0">
                <a:latin typeface="Helvetica Neue For Number" charset="0"/>
              </a:rPr>
              <a:t>一、生平与创作</a:t>
            </a:r>
            <a:endParaRPr lang="zh-CN" altLang="en-US" dirty="0"/>
          </a:p>
        </p:txBody>
      </p:sp>
    </p:spTree>
    <p:extLst>
      <p:ext uri="{BB962C8B-B14F-4D97-AF65-F5344CB8AC3E}">
        <p14:creationId xmlns:p14="http://schemas.microsoft.com/office/powerpoint/2010/main" val="19105918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文本框 2"/>
          <p:cNvSpPr txBox="1"/>
          <p:nvPr/>
        </p:nvSpPr>
        <p:spPr>
          <a:xfrm>
            <a:off x="1225550" y="1125538"/>
            <a:ext cx="10774363" cy="2862322"/>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2.</a:t>
            </a:r>
            <a:r>
              <a:rPr lang="zh-CN" altLang="en-US" sz="2400" b="1" dirty="0">
                <a:latin typeface="微软雅黑" panose="020B0503020204020204" charset="-122"/>
                <a:ea typeface="微软雅黑" panose="020B0503020204020204" charset="-122"/>
              </a:rPr>
              <a:t>  雨果</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悲惨世界</a:t>
            </a:r>
            <a:r>
              <a:rPr lang="en-US" altLang="zh-CN" sz="2400" b="1" dirty="0">
                <a:latin typeface="微软雅黑" panose="020B0503020204020204" charset="-122"/>
                <a:ea typeface="微软雅黑" panose="020B0503020204020204" charset="-122"/>
              </a:rPr>
              <a:t>》</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主人</a:t>
            </a:r>
            <a:r>
              <a:rPr lang="zh-CN" altLang="en-US" sz="2400" dirty="0" smtClean="0">
                <a:latin typeface="微软雅黑" panose="020B0503020204020204" charset="-122"/>
                <a:ea typeface="微软雅黑" panose="020B0503020204020204" charset="-122"/>
              </a:rPr>
              <a:t>公</a:t>
            </a:r>
            <a:r>
              <a:rPr lang="zh-CN" altLang="en-US" sz="2400" dirty="0" smtClean="0">
                <a:solidFill>
                  <a:srgbClr val="FF0000"/>
                </a:solidFill>
                <a:latin typeface="微软雅黑" panose="020B0503020204020204" charset="-122"/>
                <a:ea typeface="微软雅黑" panose="020B0503020204020204" charset="-122"/>
              </a:rPr>
              <a:t>冉阿让</a:t>
            </a:r>
            <a:r>
              <a:rPr lang="zh-CN" altLang="en-US" sz="2400" dirty="0" smtClean="0">
                <a:latin typeface="KaiTi" charset="-122"/>
                <a:ea typeface="KaiTi" charset="-122"/>
                <a:cs typeface="KaiTi" charset="-122"/>
              </a:rPr>
              <a:t>（偷面包）</a:t>
            </a:r>
            <a:endParaRPr lang="en-US" altLang="zh-CN" sz="2400" dirty="0" smtClean="0">
              <a:latin typeface="KaiTi" charset="-122"/>
              <a:ea typeface="KaiTi" charset="-122"/>
              <a:cs typeface="KaiTi" charset="-122"/>
            </a:endParaRPr>
          </a:p>
          <a:p>
            <a:pPr eaLnBrk="0" hangingPunct="0">
              <a:lnSpc>
                <a:spcPct val="150000"/>
              </a:lnSpc>
              <a:buFont typeface="Wingdings" panose="05000000000000000000"/>
              <a:buChar char="Ø"/>
            </a:pPr>
            <a:r>
              <a:rPr lang="zh-CN" altLang="en-US" sz="2400" dirty="0" smtClean="0">
                <a:latin typeface="微软雅黑" panose="020B0503020204020204" charset="-122"/>
                <a:ea typeface="微软雅黑" panose="020B0503020204020204" charset="-122"/>
              </a:rPr>
              <a:t>故事：</a:t>
            </a:r>
            <a:endParaRPr lang="en-US" altLang="zh-CN" sz="2400" dirty="0" smtClean="0">
              <a:latin typeface="微软雅黑" panose="020B0503020204020204" charset="-122"/>
              <a:ea typeface="微软雅黑" panose="020B0503020204020204" charset="-122"/>
            </a:endParaRPr>
          </a:p>
          <a:p>
            <a:pPr eaLnBrk="0" hangingPunct="0">
              <a:lnSpc>
                <a:spcPct val="150000"/>
              </a:lnSpc>
            </a:pPr>
            <a:r>
              <a:rPr lang="zh-CN" altLang="en-US" sz="2400" dirty="0" smtClean="0">
                <a:latin typeface="KaiTi" charset="-122"/>
                <a:ea typeface="KaiTi" charset="-122"/>
                <a:cs typeface="KaiTi" charset="-122"/>
              </a:rPr>
              <a:t>冉阿让遭遇人生低谷后遇到</a:t>
            </a:r>
            <a:r>
              <a:rPr lang="zh-CN" altLang="en-US" sz="2400" dirty="0" smtClean="0">
                <a:latin typeface="KaiTi" charset="-122"/>
                <a:ea typeface="KaiTi" charset="-122"/>
                <a:cs typeface="KaiTi" charset="-122"/>
                <a:sym typeface="宋体" panose="02010600030101010101" pitchFamily="2" charset="-122"/>
              </a:rPr>
              <a:t>善良副主教卞福汝，变得善良。但冉阿让</a:t>
            </a:r>
            <a:r>
              <a:rPr lang="zh-CN" altLang="en-US" sz="2400" dirty="0" smtClean="0">
                <a:latin typeface="KaiTi" charset="-122"/>
                <a:ea typeface="KaiTi" charset="-122"/>
                <a:cs typeface="KaiTi" charset="-122"/>
              </a:rPr>
              <a:t>间接害死芳汀，收养其女</a:t>
            </a:r>
            <a:r>
              <a:rPr lang="zh-CN" altLang="en-US" sz="2400" dirty="0" smtClean="0">
                <a:solidFill>
                  <a:srgbClr val="FF0000"/>
                </a:solidFill>
                <a:latin typeface="KaiTi" charset="-122"/>
                <a:ea typeface="KaiTi" charset="-122"/>
                <a:cs typeface="KaiTi" charset="-122"/>
                <a:sym typeface="宋体" panose="02010600030101010101" pitchFamily="2" charset="-122"/>
              </a:rPr>
              <a:t>珂赛特。</a:t>
            </a:r>
            <a:endParaRPr lang="en-US" altLang="zh-CN" sz="2400" dirty="0">
              <a:latin typeface="KaiTi" charset="-122"/>
              <a:ea typeface="KaiTi" charset="-122"/>
              <a:cs typeface="KaiTi" charset="-122"/>
            </a:endParaRPr>
          </a:p>
        </p:txBody>
      </p:sp>
      <p:sp>
        <p:nvSpPr>
          <p:cNvPr id="71682"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71683" name="图片 1"/>
          <p:cNvPicPr>
            <a:picLocks noChangeAspect="1"/>
          </p:cNvPicPr>
          <p:nvPr/>
        </p:nvPicPr>
        <p:blipFill>
          <a:blip r:embed="rId2"/>
          <a:stretch>
            <a:fillRect/>
          </a:stretch>
        </p:blipFill>
        <p:spPr>
          <a:xfrm>
            <a:off x="10128250" y="347663"/>
            <a:ext cx="2055813" cy="1343025"/>
          </a:xfrm>
          <a:prstGeom prst="rect">
            <a:avLst/>
          </a:prstGeom>
          <a:noFill/>
          <a:ln w="9525">
            <a:noFill/>
          </a:ln>
        </p:spPr>
      </p:pic>
      <p:pic>
        <p:nvPicPr>
          <p:cNvPr id="71684" name="图片 2"/>
          <p:cNvPicPr>
            <a:picLocks noChangeAspect="1"/>
          </p:cNvPicPr>
          <p:nvPr/>
        </p:nvPicPr>
        <p:blipFill>
          <a:blip r:embed="rId3"/>
          <a:stretch>
            <a:fillRect/>
          </a:stretch>
        </p:blipFill>
        <p:spPr>
          <a:xfrm>
            <a:off x="7752184" y="4003808"/>
            <a:ext cx="3888080" cy="2291256"/>
          </a:xfrm>
          <a:prstGeom prst="rect">
            <a:avLst/>
          </a:prstGeom>
          <a:ln>
            <a:noFill/>
          </a:ln>
          <a:effectLst>
            <a:outerShdw blurRad="292100" dist="139700" dir="2700000" algn="tl" rotWithShape="0">
              <a:srgbClr val="333333">
                <a:alpha val="65000"/>
              </a:srgbClr>
            </a:outerShdw>
          </a:effectLst>
        </p:spPr>
      </p:pic>
      <p:sp>
        <p:nvSpPr>
          <p:cNvPr id="2" name="文本框 1"/>
          <p:cNvSpPr txBox="1"/>
          <p:nvPr/>
        </p:nvSpPr>
        <p:spPr>
          <a:xfrm>
            <a:off x="2711669" y="4792717"/>
            <a:ext cx="2954655" cy="646331"/>
          </a:xfrm>
          <a:prstGeom prst="rect">
            <a:avLst/>
          </a:prstGeom>
          <a:noFill/>
        </p:spPr>
        <p:txBody>
          <a:bodyPr wrap="none" rtlCol="0">
            <a:spAutoFit/>
          </a:bodyPr>
          <a:lstStyle/>
          <a:p>
            <a:r>
              <a:rPr kumimoji="1" lang="zh-CN" altLang="en-US" sz="3600" b="1" smtClean="0"/>
              <a:t>人道主义思想</a:t>
            </a:r>
            <a:endParaRPr kumimoji="1" lang="zh-CN" altLang="en-US" sz="3600" b="1"/>
          </a:p>
        </p:txBody>
      </p:sp>
      <p:sp>
        <p:nvSpPr>
          <p:cNvPr id="7" name="矩形 6"/>
          <p:cNvSpPr/>
          <p:nvPr/>
        </p:nvSpPr>
        <p:spPr>
          <a:xfrm>
            <a:off x="-19395" y="-28761"/>
            <a:ext cx="2313454" cy="369332"/>
          </a:xfrm>
          <a:prstGeom prst="rect">
            <a:avLst/>
          </a:prstGeom>
        </p:spPr>
        <p:txBody>
          <a:bodyPr wrap="none">
            <a:spAutoFit/>
          </a:bodyPr>
          <a:lstStyle/>
          <a:p>
            <a:r>
              <a:rPr lang="en-US" altLang="zh-CN" dirty="0">
                <a:latin typeface="Helvetica Neue For Number" charset="0"/>
              </a:rPr>
              <a:t>6.3.1</a:t>
            </a:r>
            <a:r>
              <a:rPr lang="zh-CN" altLang="en-US" dirty="0">
                <a:latin typeface="Helvetica Neue For Number" charset="0"/>
              </a:rPr>
              <a:t>一、生平与创作</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文本框 2"/>
          <p:cNvSpPr txBox="1"/>
          <p:nvPr/>
        </p:nvSpPr>
        <p:spPr>
          <a:xfrm>
            <a:off x="1225550" y="1125538"/>
            <a:ext cx="10966450" cy="3970337"/>
          </a:xfrm>
          <a:prstGeom prst="rect">
            <a:avLst/>
          </a:prstGeom>
          <a:noFill/>
          <a:ln w="9525">
            <a:noFill/>
          </a:ln>
        </p:spPr>
        <p:txBody>
          <a:bodyPr anchor="t">
            <a:spAutoFit/>
          </a:bodyPr>
          <a:lstStyle/>
          <a:p>
            <a:pPr marL="457200" indent="-457200" eaLnBrk="0" hangingPunct="0">
              <a:lnSpc>
                <a:spcPct val="150000"/>
              </a:lnSpc>
              <a:buAutoNum type="arabicPeriod"/>
            </a:pPr>
            <a:r>
              <a:rPr lang="zh-CN" altLang="en-US" sz="2400" b="1" dirty="0">
                <a:latin typeface="微软雅黑" panose="020B0503020204020204" charset="-122"/>
                <a:ea typeface="微软雅黑" panose="020B0503020204020204" charset="-122"/>
              </a:rPr>
              <a:t>拜伦</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b="1" dirty="0">
              <a:solidFill>
                <a:srgbClr val="00B050"/>
              </a:solidFill>
              <a:latin typeface="微软雅黑" panose="020B0503020204020204" charset="-122"/>
              <a:ea typeface="微软雅黑" panose="020B0503020204020204" charset="-122"/>
            </a:endParaRPr>
          </a:p>
          <a:p>
            <a:pPr marL="457200" indent="-457200" eaLnBrk="0" hangingPunct="0">
              <a:lnSpc>
                <a:spcPct val="150000"/>
              </a:lnSpc>
              <a:buFont typeface="Wingdings" panose="05000000000000000000"/>
              <a:buChar char="Ø"/>
            </a:pPr>
            <a:r>
              <a:rPr lang="zh-CN" altLang="en-US" sz="2400" dirty="0">
                <a:solidFill>
                  <a:srgbClr val="FF0000"/>
                </a:solidFill>
                <a:latin typeface="微软雅黑" panose="020B0503020204020204" charset="-122"/>
                <a:ea typeface="微软雅黑" panose="020B0503020204020204" charset="-122"/>
              </a:rPr>
              <a:t>英国</a:t>
            </a:r>
            <a:r>
              <a:rPr lang="zh-CN" altLang="en-US" sz="2400" dirty="0">
                <a:latin typeface="微软雅黑" panose="020B0503020204020204" charset="-122"/>
                <a:ea typeface="微软雅黑" panose="020B0503020204020204" charset="-122"/>
              </a:rPr>
              <a:t>作家</a:t>
            </a:r>
            <a:endParaRPr lang="en-US" altLang="zh-CN" sz="2400" dirty="0">
              <a:latin typeface="微软雅黑" panose="020B0503020204020204" charset="-122"/>
              <a:ea typeface="微软雅黑" panose="020B0503020204020204" charset="-122"/>
            </a:endParaRPr>
          </a:p>
          <a:p>
            <a:pPr marL="457200" indent="-457200"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长诗</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恰尔德＊哈洛尔德游记</a:t>
            </a:r>
            <a:r>
              <a:rPr lang="en-US" altLang="zh-CN" sz="2400" dirty="0" smtClean="0">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marL="457200" indent="-457200" eaLnBrk="0" hangingPunct="0">
              <a:lnSpc>
                <a:spcPct val="150000"/>
              </a:lnSpc>
              <a:buFont typeface="Wingdings" panose="05000000000000000000"/>
              <a:buChar char="Ø"/>
            </a:pPr>
            <a:r>
              <a:rPr lang="en-US" altLang="zh-CN" sz="2400" dirty="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东方叙事诗</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，塑造了“</a:t>
            </a:r>
            <a:r>
              <a:rPr lang="zh-CN" altLang="en-US" sz="2400" dirty="0">
                <a:solidFill>
                  <a:srgbClr val="FF0000"/>
                </a:solidFill>
                <a:latin typeface="微软雅黑" panose="020B0503020204020204" charset="-122"/>
                <a:ea typeface="微软雅黑" panose="020B0503020204020204" charset="-122"/>
              </a:rPr>
              <a:t>拜伦式英雄</a:t>
            </a:r>
            <a:r>
              <a:rPr lang="zh-CN" altLang="en-US"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marL="457200" indent="-457200"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悲剧</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曼弗雷德</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反叛高峰；</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青铜世纪</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marL="457200" indent="-457200"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与雪莱、济慈合称为“撒旦派”“恶魔派”；</a:t>
            </a:r>
            <a:endParaRPr lang="en-US" altLang="zh-CN" sz="2400" dirty="0">
              <a:latin typeface="微软雅黑" panose="020B0503020204020204" charset="-122"/>
              <a:ea typeface="微软雅黑" panose="020B0503020204020204" charset="-122"/>
            </a:endParaRPr>
          </a:p>
          <a:p>
            <a:pPr marL="457200" indent="-457200"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代表作：</a:t>
            </a:r>
            <a:r>
              <a:rPr lang="en-US" altLang="zh-CN" sz="2400" dirty="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唐璜</a:t>
            </a:r>
            <a:r>
              <a:rPr lang="en-US" altLang="zh-CN" sz="2400" dirty="0">
                <a:latin typeface="微软雅黑" panose="020B0503020204020204" charset="-122"/>
                <a:ea typeface="微软雅黑" panose="020B0503020204020204" charset="-122"/>
              </a:rPr>
              <a:t>》</a:t>
            </a:r>
          </a:p>
        </p:txBody>
      </p:sp>
      <p:sp>
        <p:nvSpPr>
          <p:cNvPr id="46082"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46083" name="图片 4"/>
          <p:cNvPicPr>
            <a:picLocks noChangeAspect="1"/>
          </p:cNvPicPr>
          <p:nvPr/>
        </p:nvPicPr>
        <p:blipFill>
          <a:blip r:embed="rId2"/>
          <a:stretch>
            <a:fillRect/>
          </a:stretch>
        </p:blipFill>
        <p:spPr>
          <a:xfrm>
            <a:off x="10150475" y="347663"/>
            <a:ext cx="2041525" cy="1262062"/>
          </a:xfrm>
          <a:prstGeom prst="rect">
            <a:avLst/>
          </a:prstGeom>
          <a:noFill/>
          <a:ln w="9525">
            <a:noFill/>
          </a:ln>
        </p:spPr>
      </p:pic>
      <p:sp>
        <p:nvSpPr>
          <p:cNvPr id="2" name="矩形 1"/>
          <p:cNvSpPr/>
          <p:nvPr/>
        </p:nvSpPr>
        <p:spPr>
          <a:xfrm>
            <a:off x="68823" y="0"/>
            <a:ext cx="2313454" cy="369332"/>
          </a:xfrm>
          <a:prstGeom prst="rect">
            <a:avLst/>
          </a:prstGeom>
        </p:spPr>
        <p:txBody>
          <a:bodyPr wrap="none">
            <a:spAutoFit/>
          </a:bodyPr>
          <a:lstStyle/>
          <a:p>
            <a:r>
              <a:rPr lang="en-US" altLang="zh-CN">
                <a:latin typeface="Helvetica Neue For Number" charset="0"/>
              </a:rPr>
              <a:t>6.2.1</a:t>
            </a:r>
            <a:r>
              <a:rPr lang="zh-CN" altLang="en-US" dirty="0">
                <a:latin typeface="Helvetica Neue For Number" charset="0"/>
              </a:rPr>
              <a:t>一、生平与创作</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文本框 2"/>
          <p:cNvSpPr txBox="1"/>
          <p:nvPr/>
        </p:nvSpPr>
        <p:spPr>
          <a:xfrm>
            <a:off x="1225550" y="1125538"/>
            <a:ext cx="10774363" cy="2862322"/>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3.</a:t>
            </a:r>
            <a:r>
              <a:rPr lang="zh-CN" altLang="en-US" sz="2400" b="1" dirty="0">
                <a:latin typeface="微软雅黑" panose="020B0503020204020204" charset="-122"/>
                <a:ea typeface="微软雅黑" panose="020B0503020204020204" charset="-122"/>
              </a:rPr>
              <a:t>  雨果</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巴黎圣母院</a:t>
            </a:r>
            <a:r>
              <a:rPr lang="en-US" altLang="zh-CN" sz="2400" b="1" dirty="0">
                <a:latin typeface="微软雅黑" panose="020B0503020204020204" charset="-122"/>
                <a:ea typeface="微软雅黑" panose="020B0503020204020204" charset="-122"/>
              </a:rPr>
              <a:t>》</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女主角：</a:t>
            </a:r>
            <a:r>
              <a:rPr lang="zh-CN" altLang="en-US" sz="2400" b="1" dirty="0">
                <a:solidFill>
                  <a:srgbClr val="C00000"/>
                </a:solidFill>
                <a:latin typeface="微软雅黑" panose="020B0503020204020204" charset="-122"/>
                <a:ea typeface="微软雅黑" panose="020B0503020204020204" charset="-122"/>
              </a:rPr>
              <a:t>埃斯梅哈尔达</a:t>
            </a:r>
            <a:r>
              <a:rPr lang="zh-CN" altLang="en-US" sz="2400" dirty="0">
                <a:latin typeface="KaiTi" charset="-122"/>
                <a:ea typeface="KaiTi" charset="-122"/>
                <a:cs typeface="KaiTi" charset="-122"/>
              </a:rPr>
              <a:t>（美女）</a:t>
            </a:r>
            <a:endParaRPr lang="en-US" altLang="zh-CN" sz="2400" dirty="0">
              <a:latin typeface="KaiTi" charset="-122"/>
              <a:ea typeface="KaiTi" charset="-122"/>
              <a:cs typeface="KaiTi"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男主角：</a:t>
            </a:r>
            <a:r>
              <a:rPr lang="zh-CN" altLang="en-US" sz="2400" b="1" dirty="0">
                <a:solidFill>
                  <a:srgbClr val="C00000"/>
                </a:solidFill>
                <a:latin typeface="微软雅黑" panose="020B0503020204020204" charset="-122"/>
                <a:ea typeface="微软雅黑" panose="020B0503020204020204" charset="-122"/>
              </a:rPr>
              <a:t>加西莫多</a:t>
            </a:r>
            <a:r>
              <a:rPr lang="zh-CN" altLang="en-US" sz="2400" dirty="0">
                <a:latin typeface="KaiTi" charset="-122"/>
                <a:ea typeface="KaiTi" charset="-122"/>
                <a:cs typeface="KaiTi" charset="-122"/>
              </a:rPr>
              <a:t>（丑男）</a:t>
            </a:r>
            <a:endParaRPr lang="en-US" altLang="zh-CN" sz="2400" dirty="0">
              <a:latin typeface="KaiTi" charset="-122"/>
              <a:ea typeface="KaiTi" charset="-122"/>
              <a:cs typeface="KaiTi"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坏人：</a:t>
            </a:r>
            <a:r>
              <a:rPr lang="zh-CN" altLang="en-US" sz="2400" b="1" dirty="0">
                <a:solidFill>
                  <a:srgbClr val="C00000"/>
                </a:solidFill>
                <a:latin typeface="微软雅黑" panose="020B0503020204020204" charset="-122"/>
                <a:ea typeface="微软雅黑" panose="020B0503020204020204" charset="-122"/>
              </a:rPr>
              <a:t>克洛德</a:t>
            </a:r>
            <a:r>
              <a:rPr lang="zh-CN" altLang="en-US" sz="2400" dirty="0" smtClean="0">
                <a:latin typeface="KaiTi" charset="-122"/>
                <a:ea typeface="KaiTi" charset="-122"/>
                <a:cs typeface="KaiTi" charset="-122"/>
              </a:rPr>
              <a:t>［黑心副</a:t>
            </a:r>
            <a:r>
              <a:rPr lang="zh-CN" altLang="en-US" sz="2400" dirty="0">
                <a:latin typeface="KaiTi" charset="-122"/>
                <a:ea typeface="KaiTi" charset="-122"/>
                <a:cs typeface="KaiTi" charset="-122"/>
              </a:rPr>
              <a:t>主教</a:t>
            </a:r>
            <a:r>
              <a:rPr lang="zh-CN" altLang="en-US" sz="2400" dirty="0" smtClean="0">
                <a:latin typeface="KaiTi" charset="-122"/>
                <a:ea typeface="KaiTi" charset="-122"/>
                <a:cs typeface="KaiTi" charset="-122"/>
              </a:rPr>
              <a:t>］</a:t>
            </a:r>
            <a:endParaRPr lang="en-US" altLang="zh-CN" sz="2400" dirty="0" smtClean="0">
              <a:latin typeface="KaiTi" charset="-122"/>
              <a:ea typeface="KaiTi" charset="-122"/>
              <a:cs typeface="KaiTi" charset="-122"/>
            </a:endParaRPr>
          </a:p>
          <a:p>
            <a:pPr eaLnBrk="0" hangingPunct="0">
              <a:lnSpc>
                <a:spcPct val="150000"/>
              </a:lnSpc>
              <a:buFont typeface="Wingdings" panose="05000000000000000000"/>
              <a:buChar char="Ø"/>
            </a:pPr>
            <a:r>
              <a:rPr lang="zh-CN" altLang="en-US" sz="2400" dirty="0" smtClean="0">
                <a:latin typeface="微软雅黑" panose="020B0503020204020204" charset="-122"/>
                <a:ea typeface="微软雅黑" panose="020B0503020204020204" charset="-122"/>
              </a:rPr>
              <a:t>道貌岸然：法比</a:t>
            </a:r>
            <a:endParaRPr lang="en-US" altLang="zh-CN" sz="2400" dirty="0">
              <a:latin typeface="微软雅黑" panose="020B0503020204020204" charset="-122"/>
              <a:ea typeface="微软雅黑" panose="020B0503020204020204" charset="-122"/>
            </a:endParaRPr>
          </a:p>
        </p:txBody>
      </p:sp>
      <p:sp>
        <p:nvSpPr>
          <p:cNvPr id="72706"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72707" name="图片 1"/>
          <p:cNvPicPr>
            <a:picLocks noChangeAspect="1"/>
          </p:cNvPicPr>
          <p:nvPr/>
        </p:nvPicPr>
        <p:blipFill>
          <a:blip r:embed="rId2"/>
          <a:stretch>
            <a:fillRect/>
          </a:stretch>
        </p:blipFill>
        <p:spPr>
          <a:xfrm>
            <a:off x="10128250" y="347663"/>
            <a:ext cx="2055813" cy="1343025"/>
          </a:xfrm>
          <a:prstGeom prst="rect">
            <a:avLst/>
          </a:prstGeom>
          <a:noFill/>
          <a:ln w="9525">
            <a:noFill/>
          </a:ln>
        </p:spPr>
      </p:pic>
      <p:sp>
        <p:nvSpPr>
          <p:cNvPr id="5" name="矩形 4"/>
          <p:cNvSpPr/>
          <p:nvPr/>
        </p:nvSpPr>
        <p:spPr>
          <a:xfrm>
            <a:off x="-19395" y="-28761"/>
            <a:ext cx="2313454" cy="369332"/>
          </a:xfrm>
          <a:prstGeom prst="rect">
            <a:avLst/>
          </a:prstGeom>
        </p:spPr>
        <p:txBody>
          <a:bodyPr wrap="none">
            <a:spAutoFit/>
          </a:bodyPr>
          <a:lstStyle/>
          <a:p>
            <a:r>
              <a:rPr lang="en-US" altLang="zh-CN" dirty="0">
                <a:latin typeface="Helvetica Neue For Number" charset="0"/>
              </a:rPr>
              <a:t>6.3.1</a:t>
            </a:r>
            <a:r>
              <a:rPr lang="zh-CN" altLang="en-US" dirty="0">
                <a:latin typeface="Helvetica Neue For Number" charset="0"/>
              </a:rPr>
              <a:t>一、生平与创作</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705">
                                            <p:txEl>
                                              <p:pRg st="3" end="3"/>
                                            </p:txEl>
                                          </p:spTgt>
                                        </p:tgtEl>
                                        <p:attrNameLst>
                                          <p:attrName>style.visibility</p:attrName>
                                        </p:attrNameLst>
                                      </p:cBhvr>
                                      <p:to>
                                        <p:strVal val="visible"/>
                                      </p:to>
                                    </p:set>
                                    <p:anim calcmode="lin" valueType="num">
                                      <p:cBhvr additive="base">
                                        <p:cTn id="7" dur="500" fill="hold"/>
                                        <p:tgtEl>
                                          <p:spTgt spid="7270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2705">
                                            <p:txEl>
                                              <p:pRg st="4" end="4"/>
                                            </p:txEl>
                                          </p:spTgt>
                                        </p:tgtEl>
                                        <p:attrNameLst>
                                          <p:attrName>style.visibility</p:attrName>
                                        </p:attrNameLst>
                                      </p:cBhvr>
                                      <p:to>
                                        <p:strVal val="visible"/>
                                      </p:to>
                                    </p:set>
                                    <p:anim calcmode="lin" valueType="num">
                                      <p:cBhvr additive="base">
                                        <p:cTn id="11" dur="500" fill="hold"/>
                                        <p:tgtEl>
                                          <p:spTgt spid="7270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270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图片 1"/>
          <p:cNvPicPr>
            <a:picLocks noChangeAspect="1"/>
          </p:cNvPicPr>
          <p:nvPr/>
        </p:nvPicPr>
        <p:blipFill>
          <a:blip r:embed="rId2"/>
          <a:stretch>
            <a:fillRect/>
          </a:stretch>
        </p:blipFill>
        <p:spPr>
          <a:xfrm>
            <a:off x="-168275" y="0"/>
            <a:ext cx="12360275" cy="6858000"/>
          </a:xfrm>
          <a:prstGeom prst="rect">
            <a:avLst/>
          </a:prstGeom>
          <a:noFill/>
          <a:ln w="9525">
            <a:noFill/>
          </a:ln>
        </p:spPr>
      </p:pic>
      <p:sp>
        <p:nvSpPr>
          <p:cNvPr id="76802" name="文本框 2"/>
          <p:cNvSpPr txBox="1"/>
          <p:nvPr/>
        </p:nvSpPr>
        <p:spPr>
          <a:xfrm>
            <a:off x="623888" y="5229225"/>
            <a:ext cx="4766048" cy="646331"/>
          </a:xfrm>
          <a:prstGeom prst="rect">
            <a:avLst/>
          </a:prstGeom>
          <a:noFill/>
          <a:ln w="9525">
            <a:noFill/>
          </a:ln>
        </p:spPr>
        <p:txBody>
          <a:bodyPr wrap="none" anchor="t">
            <a:spAutoFit/>
          </a:bodyPr>
          <a:lstStyle/>
          <a:p>
            <a:pPr eaLnBrk="0" hangingPunct="0"/>
            <a:r>
              <a:rPr lang="zh-CN" altLang="en-US" sz="3600" b="1" dirty="0" smtClean="0">
                <a:solidFill>
                  <a:schemeClr val="bg1"/>
                </a:solidFill>
                <a:latin typeface="微软雅黑" panose="020B0503020204020204" charset="-122"/>
                <a:ea typeface="微软雅黑" panose="020B0503020204020204" charset="-122"/>
              </a:rPr>
              <a:t>愚人节广场上欢庆</a:t>
            </a:r>
            <a:r>
              <a:rPr lang="is-IS" altLang="zh-CN" sz="3600" b="1" dirty="0" smtClean="0">
                <a:solidFill>
                  <a:schemeClr val="bg1"/>
                </a:solidFill>
                <a:latin typeface="微软雅黑" panose="020B0503020204020204" charset="-122"/>
                <a:ea typeface="微软雅黑" panose="020B0503020204020204" charset="-122"/>
              </a:rPr>
              <a:t>……</a:t>
            </a:r>
            <a:endParaRPr lang="zh-CN" altLang="en-US" sz="36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图片 3"/>
          <p:cNvPicPr>
            <a:picLocks noChangeAspect="1"/>
          </p:cNvPicPr>
          <p:nvPr/>
        </p:nvPicPr>
        <p:blipFill>
          <a:blip r:embed="rId2"/>
          <a:stretch>
            <a:fillRect/>
          </a:stretch>
        </p:blipFill>
        <p:spPr>
          <a:xfrm>
            <a:off x="0" y="52388"/>
            <a:ext cx="12192000" cy="6753225"/>
          </a:xfrm>
          <a:prstGeom prst="rect">
            <a:avLst/>
          </a:prstGeom>
          <a:noFill/>
          <a:ln w="9525">
            <a:noFill/>
          </a:ln>
        </p:spPr>
      </p:pic>
      <p:sp>
        <p:nvSpPr>
          <p:cNvPr id="74754" name="文本框 2"/>
          <p:cNvSpPr txBox="1"/>
          <p:nvPr/>
        </p:nvSpPr>
        <p:spPr>
          <a:xfrm>
            <a:off x="7535863" y="4365625"/>
            <a:ext cx="4802187" cy="646113"/>
          </a:xfrm>
          <a:prstGeom prst="rect">
            <a:avLst/>
          </a:prstGeom>
          <a:noFill/>
          <a:ln w="9525">
            <a:noFill/>
          </a:ln>
        </p:spPr>
        <p:txBody>
          <a:bodyPr wrap="none" anchor="t">
            <a:spAutoFit/>
          </a:bodyPr>
          <a:lstStyle/>
          <a:p>
            <a:pPr eaLnBrk="0" hangingPunct="0"/>
            <a:r>
              <a:rPr lang="zh-CN" altLang="en-US" sz="3600" b="1">
                <a:solidFill>
                  <a:srgbClr val="FF0000"/>
                </a:solidFill>
                <a:latin typeface="微软雅黑" panose="020B0503020204020204" charset="-122"/>
                <a:ea typeface="微软雅黑" panose="020B0503020204020204" charset="-122"/>
              </a:rPr>
              <a:t>女主角：埃斯梅哈尔达</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75778" name="文本框 2"/>
          <p:cNvSpPr txBox="1"/>
          <p:nvPr/>
        </p:nvSpPr>
        <p:spPr>
          <a:xfrm>
            <a:off x="623888" y="5229225"/>
            <a:ext cx="3416320" cy="646331"/>
          </a:xfrm>
          <a:prstGeom prst="rect">
            <a:avLst/>
          </a:prstGeom>
          <a:noFill/>
          <a:ln w="9525">
            <a:noFill/>
          </a:ln>
        </p:spPr>
        <p:txBody>
          <a:bodyPr wrap="none" anchor="t">
            <a:spAutoFit/>
          </a:bodyPr>
          <a:lstStyle/>
          <a:p>
            <a:pPr eaLnBrk="0" hangingPunct="0"/>
            <a:r>
              <a:rPr lang="zh-CN" altLang="en-US" sz="3600" b="1" dirty="0" smtClean="0">
                <a:solidFill>
                  <a:schemeClr val="bg1"/>
                </a:solidFill>
                <a:latin typeface="微软雅黑" panose="020B0503020204020204" charset="-122"/>
                <a:ea typeface="微软雅黑" panose="020B0503020204020204" charset="-122"/>
              </a:rPr>
              <a:t>丑男：</a:t>
            </a:r>
            <a:r>
              <a:rPr lang="zh-CN" altLang="en-US" sz="3600" b="1" dirty="0">
                <a:solidFill>
                  <a:schemeClr val="bg1"/>
                </a:solidFill>
                <a:latin typeface="微软雅黑" panose="020B0503020204020204" charset="-122"/>
                <a:ea typeface="微软雅黑" panose="020B0503020204020204" charset="-122"/>
              </a:rPr>
              <a:t>加西莫多</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图片 1"/>
          <p:cNvPicPr>
            <a:picLocks noChangeAspect="1"/>
          </p:cNvPicPr>
          <p:nvPr/>
        </p:nvPicPr>
        <p:blipFill>
          <a:blip r:embed="rId2"/>
          <a:stretch>
            <a:fillRect/>
          </a:stretch>
        </p:blipFill>
        <p:spPr>
          <a:xfrm>
            <a:off x="-20637" y="-65087"/>
            <a:ext cx="12288837" cy="6929437"/>
          </a:xfrm>
          <a:prstGeom prst="rect">
            <a:avLst/>
          </a:prstGeom>
          <a:noFill/>
          <a:ln w="9525">
            <a:noFill/>
          </a:ln>
        </p:spPr>
      </p:pic>
      <p:sp>
        <p:nvSpPr>
          <p:cNvPr id="73730" name="文本框 2"/>
          <p:cNvSpPr txBox="1"/>
          <p:nvPr/>
        </p:nvSpPr>
        <p:spPr>
          <a:xfrm>
            <a:off x="4414838" y="2776538"/>
            <a:ext cx="3416300" cy="646112"/>
          </a:xfrm>
          <a:prstGeom prst="rect">
            <a:avLst/>
          </a:prstGeom>
          <a:noFill/>
          <a:ln w="9525">
            <a:noFill/>
          </a:ln>
        </p:spPr>
        <p:txBody>
          <a:bodyPr wrap="none" anchor="t">
            <a:spAutoFit/>
          </a:bodyPr>
          <a:lstStyle/>
          <a:p>
            <a:pPr eaLnBrk="0" hangingPunct="0"/>
            <a:r>
              <a:rPr lang="zh-CN" altLang="en-US" sz="3600" b="1">
                <a:solidFill>
                  <a:srgbClr val="FF0000"/>
                </a:solidFill>
                <a:latin typeface="微软雅黑" panose="020B0503020204020204" charset="-122"/>
                <a:ea typeface="微软雅黑" panose="020B0503020204020204" charset="-122"/>
              </a:rPr>
              <a:t>副主教：克洛德</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图片 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77826" name="文本框 2"/>
          <p:cNvSpPr txBox="1"/>
          <p:nvPr/>
        </p:nvSpPr>
        <p:spPr>
          <a:xfrm>
            <a:off x="119063" y="3933825"/>
            <a:ext cx="5474576" cy="584775"/>
          </a:xfrm>
          <a:prstGeom prst="rect">
            <a:avLst/>
          </a:prstGeom>
          <a:noFill/>
          <a:ln w="9525">
            <a:noFill/>
          </a:ln>
        </p:spPr>
        <p:txBody>
          <a:bodyPr wrap="none" anchor="t">
            <a:spAutoFit/>
          </a:bodyPr>
          <a:lstStyle/>
          <a:p>
            <a:pPr eaLnBrk="0" hangingPunct="0"/>
            <a:r>
              <a:rPr lang="zh-CN" altLang="en-US" sz="3200" b="1" dirty="0" smtClean="0">
                <a:solidFill>
                  <a:schemeClr val="bg1"/>
                </a:solidFill>
                <a:latin typeface="微软雅黑" panose="020B0503020204020204" charset="-122"/>
                <a:ea typeface="微软雅黑" panose="020B0503020204020204" charset="-122"/>
              </a:rPr>
              <a:t>克洛德  看上了 爱斯梅哈尔达</a:t>
            </a:r>
            <a:endParaRPr lang="zh-CN" altLang="en-US" sz="32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文本框 2"/>
          <p:cNvSpPr txBox="1"/>
          <p:nvPr/>
        </p:nvSpPr>
        <p:spPr>
          <a:xfrm>
            <a:off x="119063" y="3933825"/>
            <a:ext cx="6186487" cy="646113"/>
          </a:xfrm>
          <a:prstGeom prst="rect">
            <a:avLst/>
          </a:prstGeom>
          <a:noFill/>
          <a:ln w="9525">
            <a:noFill/>
          </a:ln>
        </p:spPr>
        <p:txBody>
          <a:bodyPr wrap="none" anchor="t">
            <a:spAutoFit/>
          </a:bodyPr>
          <a:lstStyle/>
          <a:p>
            <a:pPr eaLnBrk="0" hangingPunct="0"/>
            <a:r>
              <a:rPr lang="zh-CN" altLang="en-US" sz="3600" b="1">
                <a:solidFill>
                  <a:schemeClr val="bg1"/>
                </a:solidFill>
                <a:latin typeface="微软雅黑" panose="020B0503020204020204" charset="-122"/>
                <a:ea typeface="微软雅黑" panose="020B0503020204020204" charset="-122"/>
              </a:rPr>
              <a:t>克洛德命令加西莫多绑架美女</a:t>
            </a:r>
          </a:p>
        </p:txBody>
      </p:sp>
      <p:pic>
        <p:nvPicPr>
          <p:cNvPr id="78850" name="图片 3"/>
          <p:cNvPicPr>
            <a:picLocks noChangeAspect="1"/>
          </p:cNvPicPr>
          <p:nvPr/>
        </p:nvPicPr>
        <p:blipFill>
          <a:blip r:embed="rId2"/>
          <a:stretch>
            <a:fillRect/>
          </a:stretch>
        </p:blipFill>
        <p:spPr>
          <a:xfrm>
            <a:off x="0" y="0"/>
            <a:ext cx="12192000" cy="6858000"/>
          </a:xfrm>
          <a:prstGeom prst="rect">
            <a:avLst/>
          </a:prstGeom>
          <a:noFill/>
          <a:ln w="9525">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文本框 2"/>
          <p:cNvSpPr txBox="1"/>
          <p:nvPr/>
        </p:nvSpPr>
        <p:spPr>
          <a:xfrm>
            <a:off x="119063" y="3933825"/>
            <a:ext cx="6186487" cy="646113"/>
          </a:xfrm>
          <a:prstGeom prst="rect">
            <a:avLst/>
          </a:prstGeom>
          <a:noFill/>
          <a:ln w="9525">
            <a:noFill/>
          </a:ln>
        </p:spPr>
        <p:txBody>
          <a:bodyPr wrap="none" anchor="t">
            <a:spAutoFit/>
          </a:bodyPr>
          <a:lstStyle/>
          <a:p>
            <a:pPr eaLnBrk="0" hangingPunct="0"/>
            <a:r>
              <a:rPr lang="zh-CN" altLang="en-US" sz="3600" b="1">
                <a:solidFill>
                  <a:schemeClr val="bg1"/>
                </a:solidFill>
                <a:latin typeface="微软雅黑" panose="020B0503020204020204" charset="-122"/>
                <a:ea typeface="微软雅黑" panose="020B0503020204020204" charset="-122"/>
              </a:rPr>
              <a:t>克洛德命令加西莫多绑架美女</a:t>
            </a:r>
          </a:p>
        </p:txBody>
      </p:sp>
      <p:pic>
        <p:nvPicPr>
          <p:cNvPr id="79874" name="图片 1"/>
          <p:cNvPicPr>
            <a:picLocks noChangeAspect="1"/>
          </p:cNvPicPr>
          <p:nvPr/>
        </p:nvPicPr>
        <p:blipFill>
          <a:blip r:embed="rId2"/>
          <a:stretch>
            <a:fillRect/>
          </a:stretch>
        </p:blipFill>
        <p:spPr>
          <a:xfrm>
            <a:off x="0" y="0"/>
            <a:ext cx="12360275" cy="6858000"/>
          </a:xfrm>
          <a:prstGeom prst="rect">
            <a:avLst/>
          </a:prstGeom>
          <a:noFill/>
          <a:ln w="9525">
            <a:noFill/>
          </a:ln>
        </p:spPr>
      </p:pic>
      <p:sp>
        <p:nvSpPr>
          <p:cNvPr id="79875" name="文本框 4"/>
          <p:cNvSpPr txBox="1"/>
          <p:nvPr/>
        </p:nvSpPr>
        <p:spPr>
          <a:xfrm>
            <a:off x="119063" y="3933825"/>
            <a:ext cx="4911725" cy="646113"/>
          </a:xfrm>
          <a:prstGeom prst="rect">
            <a:avLst/>
          </a:prstGeom>
          <a:noFill/>
          <a:ln w="9525">
            <a:noFill/>
          </a:ln>
        </p:spPr>
        <p:txBody>
          <a:bodyPr wrap="none" anchor="t">
            <a:spAutoFit/>
          </a:bodyPr>
          <a:lstStyle/>
          <a:p>
            <a:pPr eaLnBrk="0" hangingPunct="0"/>
            <a:r>
              <a:rPr lang="zh-CN" altLang="en-US" sz="3600" b="1">
                <a:solidFill>
                  <a:schemeClr val="bg1"/>
                </a:solidFill>
                <a:latin typeface="微软雅黑" panose="020B0503020204020204" charset="-122"/>
                <a:ea typeface="微软雅黑" panose="020B0503020204020204" charset="-122"/>
              </a:rPr>
              <a:t>法比救了爱斯梅哈尔达</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图片 3"/>
          <p:cNvPicPr>
            <a:picLocks noChangeAspect="1"/>
          </p:cNvPicPr>
          <p:nvPr/>
        </p:nvPicPr>
        <p:blipFill>
          <a:blip r:embed="rId2"/>
          <a:stretch>
            <a:fillRect/>
          </a:stretch>
        </p:blipFill>
        <p:spPr>
          <a:xfrm>
            <a:off x="0" y="0"/>
            <a:ext cx="12433300" cy="6858000"/>
          </a:xfrm>
          <a:prstGeom prst="rect">
            <a:avLst/>
          </a:prstGeom>
          <a:noFill/>
          <a:ln w="9525">
            <a:noFill/>
          </a:ln>
        </p:spPr>
      </p:pic>
      <p:sp>
        <p:nvSpPr>
          <p:cNvPr id="80898" name="文本框 2"/>
          <p:cNvSpPr txBox="1"/>
          <p:nvPr/>
        </p:nvSpPr>
        <p:spPr>
          <a:xfrm>
            <a:off x="191344" y="4437112"/>
            <a:ext cx="6647974" cy="646331"/>
          </a:xfrm>
          <a:prstGeom prst="rect">
            <a:avLst/>
          </a:prstGeom>
          <a:noFill/>
          <a:ln w="9525">
            <a:noFill/>
          </a:ln>
        </p:spPr>
        <p:txBody>
          <a:bodyPr wrap="none" anchor="t">
            <a:spAutoFit/>
          </a:bodyPr>
          <a:lstStyle/>
          <a:p>
            <a:pPr eaLnBrk="0" hangingPunct="0"/>
            <a:r>
              <a:rPr lang="zh-CN" altLang="en-US" sz="3600" b="1" dirty="0" smtClean="0">
                <a:solidFill>
                  <a:schemeClr val="bg1"/>
                </a:solidFill>
                <a:latin typeface="微软雅黑" panose="020B0503020204020204" charset="-122"/>
                <a:ea typeface="微软雅黑" panose="020B0503020204020204" charset="-122"/>
              </a:rPr>
              <a:t>法比死，爱斯梅哈尔达进监狱！</a:t>
            </a:r>
            <a:endParaRPr lang="zh-CN" altLang="en-US" sz="36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图片 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81922" name="文本框 2"/>
          <p:cNvSpPr txBox="1"/>
          <p:nvPr/>
        </p:nvSpPr>
        <p:spPr>
          <a:xfrm>
            <a:off x="119336" y="4293096"/>
            <a:ext cx="4766048" cy="1200329"/>
          </a:xfrm>
          <a:prstGeom prst="rect">
            <a:avLst/>
          </a:prstGeom>
          <a:noFill/>
          <a:ln w="9525">
            <a:noFill/>
          </a:ln>
        </p:spPr>
        <p:txBody>
          <a:bodyPr wrap="none" anchor="t">
            <a:spAutoFit/>
          </a:bodyPr>
          <a:lstStyle/>
          <a:p>
            <a:pPr eaLnBrk="0" hangingPunct="0"/>
            <a:r>
              <a:rPr lang="zh-CN" altLang="en-US" sz="3600" b="1" dirty="0" smtClean="0">
                <a:solidFill>
                  <a:schemeClr val="bg1"/>
                </a:solidFill>
                <a:latin typeface="微软雅黑" panose="020B0503020204020204" charset="-122"/>
                <a:ea typeface="微软雅黑" panose="020B0503020204020204" charset="-122"/>
              </a:rPr>
              <a:t>爱斯梅哈尔达 被处死</a:t>
            </a:r>
            <a:endParaRPr lang="en-US" altLang="zh-CN" sz="3600" b="1" dirty="0" smtClean="0">
              <a:solidFill>
                <a:schemeClr val="bg1"/>
              </a:solidFill>
              <a:latin typeface="微软雅黑" panose="020B0503020204020204" charset="-122"/>
              <a:ea typeface="微软雅黑" panose="020B0503020204020204" charset="-122"/>
            </a:endParaRPr>
          </a:p>
          <a:p>
            <a:pPr eaLnBrk="0" hangingPunct="0"/>
            <a:r>
              <a:rPr lang="zh-CN" altLang="en-US" sz="3600" b="1" dirty="0" smtClean="0">
                <a:solidFill>
                  <a:schemeClr val="bg1"/>
                </a:solidFill>
                <a:latin typeface="微软雅黑" panose="020B0503020204020204" charset="-122"/>
                <a:ea typeface="微软雅黑" panose="020B0503020204020204" charset="-122"/>
              </a:rPr>
              <a:t>加西莫多从此消失</a:t>
            </a:r>
            <a:r>
              <a:rPr lang="is-IS" altLang="zh-CN" sz="3600" b="1" dirty="0" smtClean="0">
                <a:solidFill>
                  <a:schemeClr val="bg1"/>
                </a:solidFill>
                <a:latin typeface="微软雅黑" panose="020B0503020204020204" charset="-122"/>
                <a:ea typeface="微软雅黑" panose="020B0503020204020204" charset="-122"/>
              </a:rPr>
              <a:t>……</a:t>
            </a:r>
            <a:endParaRPr lang="zh-CN" altLang="en-US" sz="36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文本框 2"/>
          <p:cNvSpPr txBox="1"/>
          <p:nvPr/>
        </p:nvSpPr>
        <p:spPr>
          <a:xfrm>
            <a:off x="1225550" y="1125538"/>
            <a:ext cx="10558463" cy="3970337"/>
          </a:xfrm>
          <a:prstGeom prst="rect">
            <a:avLst/>
          </a:prstGeom>
          <a:noFill/>
          <a:ln w="9525">
            <a:noFill/>
          </a:ln>
        </p:spPr>
        <p:txBody>
          <a:bodyPr anchor="t">
            <a:spAutoFit/>
          </a:bodyPr>
          <a:lstStyle/>
          <a:p>
            <a:pPr eaLnBrk="0" hangingPunct="0">
              <a:lnSpc>
                <a:spcPct val="150000"/>
              </a:lnSpc>
            </a:pPr>
            <a:r>
              <a:rPr lang="en-US" altLang="zh-CN" sz="2400" b="1">
                <a:latin typeface="微软雅黑" panose="020B0503020204020204" charset="-122"/>
                <a:ea typeface="微软雅黑" panose="020B0503020204020204" charset="-122"/>
              </a:rPr>
              <a:t>2.</a:t>
            </a:r>
            <a:r>
              <a:rPr lang="zh-CN" altLang="en-US" sz="2400" b="1">
                <a:latin typeface="微软雅黑" panose="020B0503020204020204" charset="-122"/>
                <a:ea typeface="微软雅黑" panose="020B0503020204020204" charset="-122"/>
              </a:rPr>
              <a:t>  拜伦的</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东方叙事诗</a:t>
            </a:r>
            <a:r>
              <a:rPr lang="en-US" altLang="zh-CN" sz="2400" b="1">
                <a:latin typeface="微软雅黑" panose="020B0503020204020204" charset="-122"/>
                <a:ea typeface="微软雅黑" panose="020B0503020204020204" charset="-122"/>
              </a:rPr>
              <a:t>》</a:t>
            </a:r>
            <a:r>
              <a:rPr lang="zh-CN" altLang="en-US" sz="2400" b="1">
                <a:solidFill>
                  <a:srgbClr val="00B050"/>
                </a:solidFill>
                <a:latin typeface="微软雅黑" panose="020B0503020204020204" charset="-122"/>
                <a:ea typeface="微软雅黑" panose="020B0503020204020204" charset="-122"/>
              </a:rPr>
              <a:t>［选择／简答］</a:t>
            </a:r>
            <a:endParaRPr lang="en-US" altLang="zh-CN" sz="2400" b="1">
              <a:solidFill>
                <a:srgbClr val="00B050"/>
              </a:solidFill>
              <a:latin typeface="微软雅黑" panose="020B0503020204020204" charset="-122"/>
              <a:ea typeface="微软雅黑" panose="020B0503020204020204" charset="-122"/>
            </a:endParaRPr>
          </a:p>
          <a:p>
            <a:pPr eaLnBrk="0" hangingPunct="0">
              <a:lnSpc>
                <a:spcPct val="150000"/>
              </a:lnSpc>
              <a:buFont typeface="宋体" panose="02010600030101010101" pitchFamily="2" charset="-122"/>
              <a:buAutoNum type="circleNumDbPlain"/>
            </a:pPr>
            <a:r>
              <a:rPr lang="zh-CN" altLang="en-US" sz="2400">
                <a:latin typeface="微软雅黑" panose="020B0503020204020204" charset="-122"/>
                <a:ea typeface="微软雅黑" panose="020B0503020204020204" charset="-122"/>
              </a:rPr>
              <a:t>包括</a:t>
            </a: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异教徒</a:t>
            </a: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阿比道斯的新娘</a:t>
            </a: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海盗</a:t>
            </a: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莱拉</a:t>
            </a: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柯林斯的围攻</a:t>
            </a: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巴里＊西娜</a:t>
            </a: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六部；</a:t>
            </a:r>
            <a:endParaRPr lang="en-US" altLang="zh-CN" sz="2400">
              <a:latin typeface="微软雅黑" panose="020B0503020204020204" charset="-122"/>
              <a:ea typeface="微软雅黑" panose="020B0503020204020204" charset="-122"/>
            </a:endParaRPr>
          </a:p>
          <a:p>
            <a:pPr eaLnBrk="0" hangingPunct="0">
              <a:lnSpc>
                <a:spcPct val="150000"/>
              </a:lnSpc>
              <a:buFont typeface="宋体" panose="02010600030101010101" pitchFamily="2" charset="-122"/>
              <a:buAutoNum type="circleNumDbPlain"/>
            </a:pPr>
            <a:r>
              <a:rPr lang="zh-CN" altLang="en-US" sz="2400">
                <a:latin typeface="微软雅黑" panose="020B0503020204020204" charset="-122"/>
                <a:ea typeface="微软雅黑" panose="020B0503020204020204" charset="-122"/>
              </a:rPr>
              <a:t>各部作品均塑造了“</a:t>
            </a:r>
            <a:r>
              <a:rPr lang="zh-CN" altLang="en-US" sz="2400">
                <a:solidFill>
                  <a:srgbClr val="FF0000"/>
                </a:solidFill>
                <a:latin typeface="微软雅黑" panose="020B0503020204020204" charset="-122"/>
                <a:ea typeface="微软雅黑" panose="020B0503020204020204" charset="-122"/>
              </a:rPr>
              <a:t>拜伦式英雄</a:t>
            </a:r>
            <a:r>
              <a:rPr lang="zh-CN" altLang="en-US" sz="2400">
                <a:latin typeface="微软雅黑" panose="020B0503020204020204" charset="-122"/>
                <a:ea typeface="微软雅黑" panose="020B0503020204020204" charset="-122"/>
              </a:rPr>
              <a:t>”，他们的共同特征是</a:t>
            </a:r>
            <a:r>
              <a:rPr lang="zh-CN" altLang="en-US" sz="2400">
                <a:solidFill>
                  <a:srgbClr val="FF0000"/>
                </a:solidFill>
                <a:latin typeface="微软雅黑" panose="020B0503020204020204" charset="-122"/>
                <a:ea typeface="微软雅黑" panose="020B0503020204020204" charset="-122"/>
              </a:rPr>
              <a:t>高傲、孤独、倔强个性独特</a:t>
            </a:r>
            <a:r>
              <a:rPr lang="zh-CN" altLang="en-US" sz="2400">
                <a:latin typeface="微软雅黑" panose="020B0503020204020204" charset="-122"/>
                <a:ea typeface="微软雅黑" panose="020B0503020204020204" charset="-122"/>
              </a:rPr>
              <a:t>，蔑视文明，反抗现存社会制度，</a:t>
            </a:r>
            <a:r>
              <a:rPr lang="zh-CN" altLang="en-US" sz="2400">
                <a:solidFill>
                  <a:srgbClr val="FF0000"/>
                </a:solidFill>
                <a:latin typeface="微软雅黑" panose="020B0503020204020204" charset="-122"/>
                <a:ea typeface="微软雅黑" panose="020B0503020204020204" charset="-122"/>
              </a:rPr>
              <a:t>敢于和罪恶社会进行斗争。 </a:t>
            </a:r>
            <a:endParaRPr lang="en-US" altLang="zh-CN" sz="2400">
              <a:solidFill>
                <a:srgbClr val="FF0000"/>
              </a:solidFill>
              <a:latin typeface="微软雅黑" panose="020B0503020204020204" charset="-122"/>
              <a:ea typeface="微软雅黑" panose="020B0503020204020204" charset="-122"/>
            </a:endParaRPr>
          </a:p>
          <a:p>
            <a:pPr eaLnBrk="0" hangingPunct="0">
              <a:lnSpc>
                <a:spcPct val="150000"/>
              </a:lnSpc>
              <a:buFont typeface="宋体" panose="02010600030101010101" pitchFamily="2" charset="-122"/>
              <a:buAutoNum type="circleNumDbPlain"/>
            </a:pPr>
            <a:r>
              <a:rPr lang="en-US" altLang="zh-CN" sz="2400">
                <a:latin typeface="微软雅黑" panose="020B0503020204020204" charset="-122"/>
                <a:ea typeface="微软雅黑" panose="020B0503020204020204" charset="-122"/>
              </a:rPr>
              <a:t>《</a:t>
            </a:r>
            <a:r>
              <a:rPr lang="zh-CN" altLang="en-US" sz="2400">
                <a:solidFill>
                  <a:srgbClr val="0070C0"/>
                </a:solidFill>
                <a:latin typeface="微软雅黑" panose="020B0503020204020204" charset="-122"/>
                <a:ea typeface="微软雅黑" panose="020B0503020204020204" charset="-122"/>
              </a:rPr>
              <a:t>海盗</a:t>
            </a: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中的主人公</a:t>
            </a:r>
            <a:r>
              <a:rPr lang="zh-CN" altLang="en-US" sz="2400">
                <a:solidFill>
                  <a:srgbClr val="0070C0"/>
                </a:solidFill>
                <a:latin typeface="微软雅黑" panose="020B0503020204020204" charset="-122"/>
                <a:ea typeface="微软雅黑" panose="020B0503020204020204" charset="-122"/>
              </a:rPr>
              <a:t>康拉特</a:t>
            </a:r>
            <a:r>
              <a:rPr lang="zh-CN" altLang="en-US" sz="2400">
                <a:latin typeface="微软雅黑" panose="020B0503020204020204" charset="-122"/>
                <a:ea typeface="微软雅黑" panose="020B0503020204020204" charset="-122"/>
              </a:rPr>
              <a:t>就很有代表性。</a:t>
            </a:r>
            <a:endParaRPr lang="en-US" altLang="zh-CN" sz="2400">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endParaRPr lang="en-US" altLang="zh-CN" sz="2400">
              <a:latin typeface="微软雅黑" panose="020B0503020204020204" charset="-122"/>
              <a:ea typeface="微软雅黑" panose="020B0503020204020204" charset="-122"/>
            </a:endParaRPr>
          </a:p>
        </p:txBody>
      </p:sp>
      <p:sp>
        <p:nvSpPr>
          <p:cNvPr id="47106"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47107" name="图片 4"/>
          <p:cNvPicPr>
            <a:picLocks noChangeAspect="1"/>
          </p:cNvPicPr>
          <p:nvPr/>
        </p:nvPicPr>
        <p:blipFill>
          <a:blip r:embed="rId2"/>
          <a:stretch>
            <a:fillRect/>
          </a:stretch>
        </p:blipFill>
        <p:spPr>
          <a:xfrm>
            <a:off x="10150475" y="347663"/>
            <a:ext cx="2041525" cy="1262062"/>
          </a:xfrm>
          <a:prstGeom prst="rect">
            <a:avLst/>
          </a:prstGeom>
          <a:noFill/>
          <a:ln w="9525">
            <a:noFill/>
          </a:ln>
        </p:spPr>
      </p:pic>
      <p:sp>
        <p:nvSpPr>
          <p:cNvPr id="5" name="矩形 4"/>
          <p:cNvSpPr/>
          <p:nvPr/>
        </p:nvSpPr>
        <p:spPr>
          <a:xfrm>
            <a:off x="68823" y="0"/>
            <a:ext cx="2313454" cy="369332"/>
          </a:xfrm>
          <a:prstGeom prst="rect">
            <a:avLst/>
          </a:prstGeom>
        </p:spPr>
        <p:txBody>
          <a:bodyPr wrap="none">
            <a:spAutoFit/>
          </a:bodyPr>
          <a:lstStyle/>
          <a:p>
            <a:r>
              <a:rPr lang="en-US" altLang="zh-CN">
                <a:latin typeface="Helvetica Neue For Number" charset="0"/>
              </a:rPr>
              <a:t>6.2.1</a:t>
            </a:r>
            <a:r>
              <a:rPr lang="zh-CN" altLang="en-US" dirty="0">
                <a:latin typeface="Helvetica Neue For Number" charset="0"/>
              </a:rPr>
              <a:t>一、生平与创作</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文本框 2"/>
          <p:cNvSpPr txBox="1"/>
          <p:nvPr/>
        </p:nvSpPr>
        <p:spPr>
          <a:xfrm>
            <a:off x="1225550" y="1125538"/>
            <a:ext cx="10774363" cy="3416320"/>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3.</a:t>
            </a:r>
            <a:r>
              <a:rPr lang="zh-CN" altLang="en-US" sz="2400" b="1" dirty="0">
                <a:latin typeface="微软雅黑" panose="020B0503020204020204" charset="-122"/>
                <a:ea typeface="微软雅黑" panose="020B0503020204020204" charset="-122"/>
              </a:rPr>
              <a:t>  雨果</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巴黎圣母院</a:t>
            </a:r>
            <a:r>
              <a:rPr lang="en-US" altLang="zh-CN" sz="2400" b="1" dirty="0">
                <a:latin typeface="微软雅黑" panose="020B0503020204020204" charset="-122"/>
                <a:ea typeface="微软雅黑" panose="020B0503020204020204" charset="-122"/>
              </a:rPr>
              <a:t>》</a:t>
            </a:r>
            <a:r>
              <a:rPr lang="zh-CN" altLang="en-US" sz="2400" b="1" dirty="0" smtClean="0">
                <a:solidFill>
                  <a:srgbClr val="00B050"/>
                </a:solidFill>
                <a:latin typeface="微软雅黑" panose="020B0503020204020204" charset="-122"/>
                <a:ea typeface="微软雅黑" panose="020B0503020204020204" charset="-122"/>
              </a:rPr>
              <a:t>［没考过</a:t>
            </a:r>
            <a:r>
              <a:rPr lang="zh-CN" altLang="en-US" sz="2400" b="1" dirty="0" smtClean="0">
                <a:solidFill>
                  <a:schemeClr val="bg1">
                    <a:lumMod val="50000"/>
                  </a:schemeClr>
                </a:solidFill>
                <a:latin typeface="微软雅黑" panose="020B0503020204020204" charset="-122"/>
                <a:ea typeface="微软雅黑" panose="020B0503020204020204" charset="-122"/>
              </a:rPr>
              <a:t>／简答</a:t>
            </a:r>
            <a:r>
              <a:rPr lang="zh-CN" altLang="en-US" sz="2400" b="1" dirty="0" smtClean="0">
                <a:solidFill>
                  <a:srgbClr val="00B050"/>
                </a:solidFill>
                <a:latin typeface="微软雅黑" panose="020B0503020204020204" charset="-122"/>
                <a:ea typeface="微软雅黑" panose="020B0503020204020204" charset="-122"/>
              </a:rPr>
              <a:t>］</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女主角</a:t>
            </a:r>
            <a:r>
              <a:rPr lang="zh-CN" altLang="en-US" sz="2400" b="1" dirty="0">
                <a:solidFill>
                  <a:srgbClr val="C00000"/>
                </a:solidFill>
                <a:latin typeface="微软雅黑" panose="020B0503020204020204" charset="-122"/>
                <a:ea typeface="微软雅黑" panose="020B0503020204020204" charset="-122"/>
              </a:rPr>
              <a:t>：埃斯梅哈尔达</a:t>
            </a:r>
            <a:r>
              <a:rPr lang="zh-CN" altLang="en-US" sz="2400" dirty="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美</a:t>
            </a:r>
            <a:r>
              <a:rPr lang="zh-CN" altLang="en-US" sz="2400" dirty="0">
                <a:latin typeface="微软雅黑" panose="020B0503020204020204" charset="-122"/>
                <a:ea typeface="微软雅黑" panose="020B0503020204020204" charset="-122"/>
              </a:rPr>
              <a:t>女）</a:t>
            </a:r>
            <a:endParaRPr lang="en-US" altLang="zh-CN" sz="2400" dirty="0">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latin typeface="楷体" panose="02010609060101010101" charset="-122"/>
                <a:ea typeface="楷体" panose="02010609060101010101" charset="-122"/>
                <a:sym typeface="宋体" panose="02010600030101010101" pitchFamily="2" charset="-122"/>
              </a:rPr>
              <a:t>（</a:t>
            </a:r>
            <a:r>
              <a:rPr lang="en-US" altLang="zh-CN" sz="2400" dirty="0">
                <a:latin typeface="楷体" panose="02010609060101010101" charset="-122"/>
                <a:ea typeface="楷体" panose="02010609060101010101" charset="-122"/>
                <a:sym typeface="宋体" panose="02010600030101010101" pitchFamily="2" charset="-122"/>
              </a:rPr>
              <a:t>1</a:t>
            </a:r>
            <a:r>
              <a:rPr lang="zh-CN" altLang="en-US" sz="2400" dirty="0">
                <a:latin typeface="楷体" panose="02010609060101010101" charset="-122"/>
                <a:ea typeface="楷体" panose="02010609060101010101" charset="-122"/>
                <a:sym typeface="宋体" panose="02010600030101010101" pitchFamily="2" charset="-122"/>
              </a:rPr>
              <a:t>）一个封建制度下无辜遭受侮辱迫害的下层妇女形象和人性美的化身。</a:t>
            </a:r>
          </a:p>
          <a:p>
            <a:pPr>
              <a:lnSpc>
                <a:spcPct val="150000"/>
              </a:lnSpc>
              <a:buFont typeface="Arial" panose="020B0604020202020204" pitchFamily="34" charset="0"/>
            </a:pPr>
            <a:r>
              <a:rPr lang="zh-CN" altLang="en-US" sz="2400" dirty="0">
                <a:latin typeface="楷体" panose="02010609060101010101" charset="-122"/>
                <a:ea typeface="楷体" panose="02010609060101010101" charset="-122"/>
                <a:sym typeface="宋体" panose="02010600030101010101" pitchFamily="2" charset="-122"/>
              </a:rPr>
              <a:t>（</a:t>
            </a:r>
            <a:r>
              <a:rPr lang="en-US" altLang="zh-CN" sz="2400" dirty="0">
                <a:latin typeface="楷体" panose="02010609060101010101" charset="-122"/>
                <a:ea typeface="楷体" panose="02010609060101010101" charset="-122"/>
                <a:sym typeface="宋体" panose="02010600030101010101" pitchFamily="2" charset="-122"/>
              </a:rPr>
              <a:t>2</a:t>
            </a:r>
            <a:r>
              <a:rPr lang="zh-CN" altLang="en-US" sz="2400" dirty="0">
                <a:latin typeface="楷体" panose="02010609060101010101" charset="-122"/>
                <a:ea typeface="楷体" panose="02010609060101010101" charset="-122"/>
                <a:sym typeface="宋体" panose="02010600030101010101" pitchFamily="2" charset="-122"/>
              </a:rPr>
              <a:t>）她处身社会底层，但心地善良，富于同情心和反抗性格。</a:t>
            </a:r>
          </a:p>
          <a:p>
            <a:pPr>
              <a:lnSpc>
                <a:spcPct val="150000"/>
              </a:lnSpc>
              <a:buFont typeface="Arial" panose="020B0604020202020204" pitchFamily="34" charset="0"/>
            </a:pPr>
            <a:r>
              <a:rPr lang="zh-CN" altLang="en-US" sz="2400" dirty="0">
                <a:latin typeface="楷体" panose="02010609060101010101" charset="-122"/>
                <a:ea typeface="楷体" panose="02010609060101010101" charset="-122"/>
                <a:sym typeface="宋体" panose="02010600030101010101" pitchFamily="2" charset="-122"/>
              </a:rPr>
              <a:t>（</a:t>
            </a:r>
            <a:r>
              <a:rPr lang="en-US" altLang="zh-CN" sz="2400" dirty="0">
                <a:latin typeface="楷体" panose="02010609060101010101" charset="-122"/>
                <a:ea typeface="楷体" panose="02010609060101010101" charset="-122"/>
                <a:sym typeface="宋体" panose="02010600030101010101" pitchFamily="2" charset="-122"/>
              </a:rPr>
              <a:t>3</a:t>
            </a:r>
            <a:r>
              <a:rPr lang="zh-CN" altLang="en-US" sz="2400" dirty="0">
                <a:latin typeface="楷体" panose="02010609060101010101" charset="-122"/>
                <a:ea typeface="楷体" panose="02010609060101010101" charset="-122"/>
                <a:sym typeface="宋体" panose="02010600030101010101" pitchFamily="2" charset="-122"/>
              </a:rPr>
              <a:t>）在她身上外貌的美与心灵的美和谐地统一在一起，成为</a:t>
            </a:r>
            <a:r>
              <a:rPr lang="zh-CN" altLang="en-US" sz="2400" dirty="0">
                <a:solidFill>
                  <a:srgbClr val="FF0000"/>
                </a:solidFill>
                <a:latin typeface="楷体" panose="02010609060101010101" charset="-122"/>
                <a:ea typeface="楷体" panose="02010609060101010101" charset="-122"/>
                <a:sym typeface="宋体" panose="02010600030101010101" pitchFamily="2" charset="-122"/>
              </a:rPr>
              <a:t>美的化身</a:t>
            </a:r>
            <a:r>
              <a:rPr lang="zh-CN" altLang="en-US" sz="2400" dirty="0">
                <a:latin typeface="楷体" panose="02010609060101010101" charset="-122"/>
                <a:ea typeface="楷体" panose="02010609060101010101" charset="-122"/>
                <a:sym typeface="宋体" panose="02010600030101010101" pitchFamily="2" charset="-122"/>
              </a:rPr>
              <a:t>。</a:t>
            </a:r>
            <a:endParaRPr lang="en-US" altLang="zh-CN" sz="2400" dirty="0">
              <a:latin typeface="楷体" panose="02010609060101010101" charset="-122"/>
              <a:ea typeface="楷体" panose="02010609060101010101" charset="-122"/>
            </a:endParaRPr>
          </a:p>
          <a:p>
            <a:pPr eaLnBrk="0" hangingPunct="0">
              <a:lnSpc>
                <a:spcPct val="150000"/>
              </a:lnSpc>
              <a:buFont typeface="Wingdings" panose="05000000000000000000"/>
              <a:buChar char="Ø"/>
            </a:pPr>
            <a:endParaRPr lang="en-US" altLang="zh-CN" sz="2400" dirty="0">
              <a:latin typeface="微软雅黑" panose="020B0503020204020204" charset="-122"/>
              <a:ea typeface="微软雅黑" panose="020B0503020204020204" charset="-122"/>
            </a:endParaRPr>
          </a:p>
        </p:txBody>
      </p:sp>
      <p:sp>
        <p:nvSpPr>
          <p:cNvPr id="83970"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83971" name="图片 1"/>
          <p:cNvPicPr>
            <a:picLocks noChangeAspect="1"/>
          </p:cNvPicPr>
          <p:nvPr/>
        </p:nvPicPr>
        <p:blipFill>
          <a:blip r:embed="rId2"/>
          <a:stretch>
            <a:fillRect/>
          </a:stretch>
        </p:blipFill>
        <p:spPr>
          <a:xfrm>
            <a:off x="10128250" y="347663"/>
            <a:ext cx="2055813" cy="1343025"/>
          </a:xfrm>
          <a:prstGeom prst="rect">
            <a:avLst/>
          </a:prstGeom>
          <a:noFill/>
          <a:ln w="9525">
            <a:noFill/>
          </a:ln>
        </p:spPr>
      </p:pic>
      <p:sp>
        <p:nvSpPr>
          <p:cNvPr id="2" name="矩形 1"/>
          <p:cNvSpPr/>
          <p:nvPr/>
        </p:nvSpPr>
        <p:spPr>
          <a:xfrm>
            <a:off x="0" y="23421"/>
            <a:ext cx="2775119" cy="369332"/>
          </a:xfrm>
          <a:prstGeom prst="rect">
            <a:avLst/>
          </a:prstGeom>
        </p:spPr>
        <p:txBody>
          <a:bodyPr wrap="none">
            <a:spAutoFit/>
          </a:bodyPr>
          <a:lstStyle/>
          <a:p>
            <a:r>
              <a:rPr lang="en-US" altLang="zh-CN" dirty="0">
                <a:latin typeface="Helvetica Neue For Number" charset="0"/>
              </a:rPr>
              <a:t>6.3.2</a:t>
            </a:r>
            <a:r>
              <a:rPr lang="zh-CN" altLang="en-US" dirty="0">
                <a:latin typeface="Helvetica Neue For Number" charset="0"/>
              </a:rPr>
              <a:t>二、</a:t>
            </a:r>
            <a:r>
              <a:rPr lang="en-US" altLang="zh-CN" dirty="0">
                <a:latin typeface="Helvetica Neue For Number" charset="0"/>
              </a:rPr>
              <a:t>《</a:t>
            </a:r>
            <a:r>
              <a:rPr lang="zh-CN" altLang="en-US" dirty="0">
                <a:latin typeface="Helvetica Neue For Number" charset="0"/>
              </a:rPr>
              <a:t>巴黎圣母院</a:t>
            </a:r>
            <a:r>
              <a:rPr lang="en-US" altLang="zh-CN" dirty="0">
                <a:latin typeface="Helvetica Neue For Number" charset="0"/>
              </a:rPr>
              <a:t>》</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文本框 2"/>
          <p:cNvSpPr txBox="1"/>
          <p:nvPr/>
        </p:nvSpPr>
        <p:spPr>
          <a:xfrm>
            <a:off x="1225550" y="1125538"/>
            <a:ext cx="10774363" cy="5632311"/>
          </a:xfrm>
          <a:prstGeom prst="rect">
            <a:avLst/>
          </a:prstGeom>
          <a:noFill/>
          <a:ln w="9525">
            <a:noFill/>
          </a:ln>
        </p:spPr>
        <p:txBody>
          <a:bodyPr anchor="t">
            <a:spAutoFit/>
          </a:bodyPr>
          <a:lstStyle/>
          <a:p>
            <a:pPr marL="457200" indent="-457200" eaLnBrk="0" hangingPunct="0">
              <a:lnSpc>
                <a:spcPct val="150000"/>
              </a:lnSpc>
              <a:buAutoNum type="arabicPeriod" startAt="3"/>
            </a:pPr>
            <a:r>
              <a:rPr lang="zh-CN" altLang="en-US" sz="2400" b="1" dirty="0" smtClean="0">
                <a:latin typeface="微软雅黑" panose="020B0503020204020204" charset="-122"/>
                <a:ea typeface="微软雅黑" panose="020B0503020204020204" charset="-122"/>
              </a:rPr>
              <a:t>雨果</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巴黎圣母院</a:t>
            </a:r>
            <a:r>
              <a:rPr lang="en-US" altLang="zh-CN" sz="2400" b="1" dirty="0" smtClean="0">
                <a:latin typeface="微软雅黑" panose="020B0503020204020204" charset="-122"/>
                <a:ea typeface="微软雅黑" panose="020B0503020204020204" charset="-122"/>
              </a:rPr>
              <a:t>》</a:t>
            </a:r>
            <a:r>
              <a:rPr lang="zh-CN" altLang="en-US" sz="2400" b="1" dirty="0">
                <a:solidFill>
                  <a:srgbClr val="00B050"/>
                </a:solidFill>
                <a:latin typeface="微软雅黑" panose="020B0503020204020204" charset="-122"/>
                <a:ea typeface="微软雅黑" panose="020B0503020204020204" charset="-122"/>
              </a:rPr>
              <a:t> ［没考过</a:t>
            </a:r>
            <a:r>
              <a:rPr lang="zh-CN" altLang="en-US" sz="2400" b="1" dirty="0">
                <a:solidFill>
                  <a:schemeClr val="bg1">
                    <a:lumMod val="50000"/>
                  </a:schemeClr>
                </a:solidFill>
                <a:latin typeface="微软雅黑" panose="020B0503020204020204" charset="-122"/>
                <a:ea typeface="微软雅黑" panose="020B0503020204020204" charset="-122"/>
              </a:rPr>
              <a:t>／简答</a:t>
            </a:r>
            <a:r>
              <a:rPr lang="zh-CN" altLang="en-US" sz="2400" b="1" dirty="0" smtClean="0">
                <a:solidFill>
                  <a:srgbClr val="00B050"/>
                </a:solidFill>
                <a:latin typeface="微软雅黑" panose="020B0503020204020204" charset="-122"/>
                <a:ea typeface="微软雅黑" panose="020B0503020204020204" charset="-122"/>
              </a:rPr>
              <a:t>］</a:t>
            </a:r>
            <a:endParaRPr lang="en-US" altLang="zh-CN" sz="2400" b="1" dirty="0" smtClean="0">
              <a:solidFill>
                <a:srgbClr val="00B050"/>
              </a:solidFill>
              <a:latin typeface="微软雅黑" panose="020B0503020204020204" charset="-122"/>
              <a:ea typeface="微软雅黑" panose="020B0503020204020204" charset="-122"/>
            </a:endParaRPr>
          </a:p>
          <a:p>
            <a:pPr marL="342900" indent="-342900" eaLnBrk="0" hangingPunct="0">
              <a:lnSpc>
                <a:spcPct val="150000"/>
              </a:lnSpc>
              <a:buFont typeface="Wingdings" charset="2"/>
              <a:buChar char="Ø"/>
            </a:pPr>
            <a:r>
              <a:rPr lang="zh-CN" altLang="en-US" sz="2400" dirty="0" smtClean="0">
                <a:solidFill>
                  <a:schemeClr val="bg1">
                    <a:lumMod val="75000"/>
                  </a:schemeClr>
                </a:solidFill>
                <a:latin typeface="微软雅黑" panose="020B0503020204020204" charset="-122"/>
                <a:ea typeface="微软雅黑" panose="020B0503020204020204" charset="-122"/>
              </a:rPr>
              <a:t>女</a:t>
            </a:r>
            <a:r>
              <a:rPr lang="zh-CN" altLang="en-US" sz="2400" dirty="0">
                <a:solidFill>
                  <a:schemeClr val="bg1">
                    <a:lumMod val="75000"/>
                  </a:schemeClr>
                </a:solidFill>
                <a:latin typeface="微软雅黑" panose="020B0503020204020204" charset="-122"/>
                <a:ea typeface="微软雅黑" panose="020B0503020204020204" charset="-122"/>
              </a:rPr>
              <a:t>主角：埃斯梅哈尔达（美女）</a:t>
            </a:r>
            <a:endParaRPr lang="en-US" altLang="zh-CN" sz="2400" dirty="0">
              <a:solidFill>
                <a:schemeClr val="bg1">
                  <a:lumMod val="75000"/>
                </a:schemeClr>
              </a:solidFill>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solidFill>
                  <a:schemeClr val="bg1">
                    <a:lumMod val="75000"/>
                  </a:schemeClr>
                </a:solidFill>
                <a:latin typeface="楷体" panose="02010609060101010101" charset="-122"/>
                <a:ea typeface="楷体" panose="02010609060101010101" charset="-122"/>
                <a:sym typeface="宋体" panose="02010600030101010101" pitchFamily="2" charset="-122"/>
              </a:rPr>
              <a:t>（</a:t>
            </a:r>
            <a:r>
              <a:rPr lang="en-US" altLang="zh-CN" sz="2400" dirty="0">
                <a:solidFill>
                  <a:schemeClr val="bg1">
                    <a:lumMod val="75000"/>
                  </a:schemeClr>
                </a:solidFill>
                <a:latin typeface="楷体" panose="02010609060101010101" charset="-122"/>
                <a:ea typeface="楷体" panose="02010609060101010101" charset="-122"/>
                <a:sym typeface="宋体" panose="02010600030101010101" pitchFamily="2" charset="-122"/>
              </a:rPr>
              <a:t>1</a:t>
            </a:r>
            <a:r>
              <a:rPr lang="zh-CN" altLang="en-US" sz="2400" dirty="0">
                <a:solidFill>
                  <a:schemeClr val="bg1">
                    <a:lumMod val="75000"/>
                  </a:schemeClr>
                </a:solidFill>
                <a:latin typeface="楷体" panose="02010609060101010101" charset="-122"/>
                <a:ea typeface="楷体" panose="02010609060101010101" charset="-122"/>
                <a:sym typeface="宋体" panose="02010600030101010101" pitchFamily="2" charset="-122"/>
              </a:rPr>
              <a:t>）一个封建制度下无辜遭受侮辱迫害的下层妇女形象和人性美的化身。</a:t>
            </a:r>
          </a:p>
          <a:p>
            <a:pPr>
              <a:lnSpc>
                <a:spcPct val="150000"/>
              </a:lnSpc>
              <a:buFont typeface="Arial" panose="020B0604020202020204" pitchFamily="34" charset="0"/>
            </a:pPr>
            <a:r>
              <a:rPr lang="zh-CN" altLang="en-US" sz="2400" dirty="0">
                <a:solidFill>
                  <a:schemeClr val="bg1">
                    <a:lumMod val="75000"/>
                  </a:schemeClr>
                </a:solidFill>
                <a:latin typeface="楷体" panose="02010609060101010101" charset="-122"/>
                <a:ea typeface="楷体" panose="02010609060101010101" charset="-122"/>
                <a:sym typeface="宋体" panose="02010600030101010101" pitchFamily="2" charset="-122"/>
              </a:rPr>
              <a:t>（</a:t>
            </a:r>
            <a:r>
              <a:rPr lang="en-US" altLang="zh-CN" sz="2400" dirty="0">
                <a:solidFill>
                  <a:schemeClr val="bg1">
                    <a:lumMod val="75000"/>
                  </a:schemeClr>
                </a:solidFill>
                <a:latin typeface="楷体" panose="02010609060101010101" charset="-122"/>
                <a:ea typeface="楷体" panose="02010609060101010101" charset="-122"/>
                <a:sym typeface="宋体" panose="02010600030101010101" pitchFamily="2" charset="-122"/>
              </a:rPr>
              <a:t>2</a:t>
            </a:r>
            <a:r>
              <a:rPr lang="zh-CN" altLang="en-US" sz="2400" dirty="0">
                <a:solidFill>
                  <a:schemeClr val="bg1">
                    <a:lumMod val="75000"/>
                  </a:schemeClr>
                </a:solidFill>
                <a:latin typeface="楷体" panose="02010609060101010101" charset="-122"/>
                <a:ea typeface="楷体" panose="02010609060101010101" charset="-122"/>
                <a:sym typeface="宋体" panose="02010600030101010101" pitchFamily="2" charset="-122"/>
              </a:rPr>
              <a:t>）她处身社会底层，但心地善良，富于同情心和反抗性格。</a:t>
            </a:r>
          </a:p>
          <a:p>
            <a:pPr>
              <a:lnSpc>
                <a:spcPct val="150000"/>
              </a:lnSpc>
              <a:buFont typeface="Arial" panose="020B0604020202020204" pitchFamily="34" charset="0"/>
            </a:pPr>
            <a:r>
              <a:rPr lang="zh-CN" altLang="en-US" sz="2400" dirty="0">
                <a:solidFill>
                  <a:schemeClr val="bg1">
                    <a:lumMod val="75000"/>
                  </a:schemeClr>
                </a:solidFill>
                <a:latin typeface="楷体" panose="02010609060101010101" charset="-122"/>
                <a:ea typeface="楷体" panose="02010609060101010101" charset="-122"/>
                <a:sym typeface="宋体" panose="02010600030101010101" pitchFamily="2" charset="-122"/>
              </a:rPr>
              <a:t>（</a:t>
            </a:r>
            <a:r>
              <a:rPr lang="en-US" altLang="zh-CN" sz="2400" dirty="0">
                <a:solidFill>
                  <a:schemeClr val="bg1">
                    <a:lumMod val="75000"/>
                  </a:schemeClr>
                </a:solidFill>
                <a:latin typeface="楷体" panose="02010609060101010101" charset="-122"/>
                <a:ea typeface="楷体" panose="02010609060101010101" charset="-122"/>
                <a:sym typeface="宋体" panose="02010600030101010101" pitchFamily="2" charset="-122"/>
              </a:rPr>
              <a:t>3</a:t>
            </a:r>
            <a:r>
              <a:rPr lang="zh-CN" altLang="en-US" sz="2400" dirty="0">
                <a:solidFill>
                  <a:schemeClr val="bg1">
                    <a:lumMod val="75000"/>
                  </a:schemeClr>
                </a:solidFill>
                <a:latin typeface="楷体" panose="02010609060101010101" charset="-122"/>
                <a:ea typeface="楷体" panose="02010609060101010101" charset="-122"/>
                <a:sym typeface="宋体" panose="02010600030101010101" pitchFamily="2" charset="-122"/>
              </a:rPr>
              <a:t>）在她身上外貌的美与心灵的美和谐地统一在一起，成为美的化身。</a:t>
            </a:r>
            <a:endParaRPr lang="en-US" altLang="zh-CN" sz="2400" dirty="0">
              <a:solidFill>
                <a:schemeClr val="bg1">
                  <a:lumMod val="75000"/>
                </a:schemeClr>
              </a:solidFill>
              <a:latin typeface="楷体" panose="02010609060101010101" charset="-122"/>
              <a:ea typeface="楷体" panose="02010609060101010101"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男主角：</a:t>
            </a:r>
            <a:r>
              <a:rPr lang="zh-CN" altLang="en-US" sz="2400" b="1" dirty="0">
                <a:solidFill>
                  <a:srgbClr val="C00000"/>
                </a:solidFill>
                <a:latin typeface="微软雅黑" panose="020B0503020204020204" charset="-122"/>
                <a:ea typeface="微软雅黑" panose="020B0503020204020204" charset="-122"/>
              </a:rPr>
              <a:t>加西莫多</a:t>
            </a:r>
            <a:r>
              <a:rPr lang="zh-CN" altLang="en-US" sz="2400" dirty="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丑</a:t>
            </a:r>
            <a:r>
              <a:rPr lang="zh-CN" altLang="en-US" sz="2400" dirty="0">
                <a:latin typeface="微软雅黑" panose="020B0503020204020204" charset="-122"/>
                <a:ea typeface="微软雅黑" panose="020B0503020204020204" charset="-122"/>
              </a:rPr>
              <a:t>男）</a:t>
            </a:r>
            <a:endParaRPr lang="en-US" altLang="zh-CN" sz="2400" dirty="0">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latin typeface="楷体" panose="02010609060101010101" charset="-122"/>
                <a:ea typeface="楷体" panose="02010609060101010101" charset="-122"/>
                <a:sym typeface="宋体" panose="02010600030101010101" pitchFamily="2" charset="-122"/>
              </a:rPr>
              <a:t>（</a:t>
            </a:r>
            <a:r>
              <a:rPr lang="en-US" altLang="zh-CN" sz="2400" dirty="0">
                <a:latin typeface="楷体" panose="02010609060101010101" charset="-122"/>
                <a:ea typeface="楷体" panose="02010609060101010101" charset="-122"/>
                <a:sym typeface="宋体" panose="02010600030101010101" pitchFamily="2" charset="-122"/>
              </a:rPr>
              <a:t>1</a:t>
            </a:r>
            <a:r>
              <a:rPr lang="zh-CN" altLang="en-US" sz="2400" dirty="0">
                <a:latin typeface="楷体" panose="02010609060101010101" charset="-122"/>
                <a:ea typeface="楷体" panose="02010609060101010101" charset="-122"/>
                <a:sym typeface="宋体" panose="02010600030101010101" pitchFamily="2" charset="-122"/>
              </a:rPr>
              <a:t>）另一种类型的“低贱者”的代表。</a:t>
            </a:r>
          </a:p>
          <a:p>
            <a:pPr>
              <a:lnSpc>
                <a:spcPct val="150000"/>
              </a:lnSpc>
              <a:buFont typeface="Arial" panose="020B0604020202020204" pitchFamily="34" charset="0"/>
            </a:pPr>
            <a:r>
              <a:rPr lang="zh-CN" altLang="en-US" sz="2400" dirty="0">
                <a:latin typeface="楷体" panose="02010609060101010101" charset="-122"/>
                <a:ea typeface="楷体" panose="02010609060101010101" charset="-122"/>
                <a:sym typeface="宋体" panose="02010600030101010101" pitchFamily="2" charset="-122"/>
              </a:rPr>
              <a:t>（</a:t>
            </a:r>
            <a:r>
              <a:rPr lang="en-US" altLang="zh-CN" sz="2400" dirty="0">
                <a:latin typeface="楷体" panose="02010609060101010101" charset="-122"/>
                <a:ea typeface="楷体" panose="02010609060101010101" charset="-122"/>
                <a:sym typeface="宋体" panose="02010600030101010101" pitchFamily="2" charset="-122"/>
              </a:rPr>
              <a:t>2</a:t>
            </a:r>
            <a:r>
              <a:rPr lang="zh-CN" altLang="en-US" sz="2400" dirty="0">
                <a:latin typeface="楷体" panose="02010609060101010101" charset="-122"/>
                <a:ea typeface="楷体" panose="02010609060101010101" charset="-122"/>
                <a:sym typeface="宋体" panose="02010600030101010101" pitchFamily="2" charset="-122"/>
              </a:rPr>
              <a:t>）他外貌</a:t>
            </a:r>
            <a:r>
              <a:rPr lang="zh-CN" altLang="en-US" sz="2400" dirty="0" smtClean="0">
                <a:latin typeface="楷体" panose="02010609060101010101" charset="-122"/>
                <a:ea typeface="楷体" panose="02010609060101010101" charset="-122"/>
                <a:sym typeface="宋体" panose="02010600030101010101" pitchFamily="2" charset="-122"/>
              </a:rPr>
              <a:t>奇丑</a:t>
            </a:r>
            <a:r>
              <a:rPr lang="en-US" altLang="zh-CN" sz="2400" dirty="0" smtClean="0">
                <a:latin typeface="楷体" panose="02010609060101010101" charset="-122"/>
                <a:ea typeface="楷体" panose="02010609060101010101" charset="-122"/>
                <a:sym typeface="宋体" panose="02010600030101010101" pitchFamily="2" charset="-122"/>
              </a:rPr>
              <a:t>,</a:t>
            </a:r>
            <a:r>
              <a:rPr lang="zh-CN" altLang="en-US" sz="2400" dirty="0" smtClean="0">
                <a:latin typeface="楷体" panose="02010609060101010101" charset="-122"/>
                <a:ea typeface="楷体" panose="02010609060101010101" charset="-122"/>
                <a:sym typeface="宋体" panose="02010600030101010101" pitchFamily="2" charset="-122"/>
              </a:rPr>
              <a:t>驼背</a:t>
            </a:r>
            <a:r>
              <a:rPr lang="zh-CN" altLang="en-US" sz="2400" dirty="0">
                <a:latin typeface="楷体" panose="02010609060101010101" charset="-122"/>
                <a:ea typeface="楷体" panose="02010609060101010101" charset="-122"/>
                <a:sym typeface="宋体" panose="02010600030101010101" pitchFamily="2" charset="-122"/>
              </a:rPr>
              <a:t>、跛足、独眼、声哑，但心灵美好、性格善良，坚强勇敢，富于牺牲精神。</a:t>
            </a:r>
            <a:endParaRPr lang="zh-CN" altLang="en-US" sz="2400" dirty="0">
              <a:latin typeface="楷体" panose="02010609060101010101" charset="-122"/>
              <a:ea typeface="楷体" panose="02010609060101010101" charset="-122"/>
            </a:endParaRPr>
          </a:p>
          <a:p>
            <a:pPr eaLnBrk="0" hangingPunct="0">
              <a:lnSpc>
                <a:spcPct val="150000"/>
              </a:lnSpc>
              <a:buFont typeface="Wingdings" panose="05000000000000000000"/>
              <a:buChar char="Ø"/>
            </a:pPr>
            <a:endParaRPr lang="en-US" altLang="zh-CN" sz="2400" dirty="0">
              <a:latin typeface="微软雅黑" panose="020B0503020204020204" charset="-122"/>
              <a:ea typeface="微软雅黑" panose="020B0503020204020204" charset="-122"/>
            </a:endParaRPr>
          </a:p>
        </p:txBody>
      </p:sp>
      <p:sp>
        <p:nvSpPr>
          <p:cNvPr id="83970"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83971" name="图片 1"/>
          <p:cNvPicPr>
            <a:picLocks noChangeAspect="1"/>
          </p:cNvPicPr>
          <p:nvPr/>
        </p:nvPicPr>
        <p:blipFill>
          <a:blip r:embed="rId2"/>
          <a:stretch>
            <a:fillRect/>
          </a:stretch>
        </p:blipFill>
        <p:spPr>
          <a:xfrm>
            <a:off x="10128250" y="347663"/>
            <a:ext cx="2055813" cy="1343025"/>
          </a:xfrm>
          <a:prstGeom prst="rect">
            <a:avLst/>
          </a:prstGeom>
          <a:noFill/>
          <a:ln w="9525">
            <a:noFill/>
          </a:ln>
        </p:spPr>
      </p:pic>
      <p:sp>
        <p:nvSpPr>
          <p:cNvPr id="5" name="矩形 4"/>
          <p:cNvSpPr/>
          <p:nvPr/>
        </p:nvSpPr>
        <p:spPr>
          <a:xfrm>
            <a:off x="0" y="23421"/>
            <a:ext cx="2775119" cy="369332"/>
          </a:xfrm>
          <a:prstGeom prst="rect">
            <a:avLst/>
          </a:prstGeom>
        </p:spPr>
        <p:txBody>
          <a:bodyPr wrap="none">
            <a:spAutoFit/>
          </a:bodyPr>
          <a:lstStyle/>
          <a:p>
            <a:r>
              <a:rPr lang="en-US" altLang="zh-CN" dirty="0">
                <a:latin typeface="Helvetica Neue For Number" charset="0"/>
              </a:rPr>
              <a:t>6.3.2</a:t>
            </a:r>
            <a:r>
              <a:rPr lang="zh-CN" altLang="en-US" dirty="0">
                <a:latin typeface="Helvetica Neue For Number" charset="0"/>
              </a:rPr>
              <a:t>二、</a:t>
            </a:r>
            <a:r>
              <a:rPr lang="en-US" altLang="zh-CN" dirty="0">
                <a:latin typeface="Helvetica Neue For Number" charset="0"/>
              </a:rPr>
              <a:t>《</a:t>
            </a:r>
            <a:r>
              <a:rPr lang="zh-CN" altLang="en-US" dirty="0">
                <a:latin typeface="Helvetica Neue For Number" charset="0"/>
              </a:rPr>
              <a:t>巴黎圣母院</a:t>
            </a:r>
            <a:r>
              <a:rPr lang="en-US" altLang="zh-CN" dirty="0">
                <a:latin typeface="Helvetica Neue For Number" charset="0"/>
              </a:rPr>
              <a:t>》</a:t>
            </a:r>
            <a:endParaRPr lang="zh-CN" altLang="en-US" dirty="0"/>
          </a:p>
        </p:txBody>
      </p:sp>
    </p:spTree>
    <p:extLst>
      <p:ext uri="{BB962C8B-B14F-4D97-AF65-F5344CB8AC3E}">
        <p14:creationId xmlns:p14="http://schemas.microsoft.com/office/powerpoint/2010/main" val="15703313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文本框 2"/>
          <p:cNvSpPr txBox="1"/>
          <p:nvPr/>
        </p:nvSpPr>
        <p:spPr>
          <a:xfrm>
            <a:off x="1225550" y="1125538"/>
            <a:ext cx="10958513" cy="4985980"/>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4.</a:t>
            </a:r>
            <a:r>
              <a:rPr lang="zh-CN" altLang="en-US" sz="2400" b="1" dirty="0">
                <a:latin typeface="微软雅黑" panose="020B0503020204020204" charset="-122"/>
                <a:ea typeface="微软雅黑" panose="020B0503020204020204" charset="-122"/>
              </a:rPr>
              <a:t>  雨果</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巴黎圣母院</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美丑对照原则</a:t>
            </a:r>
            <a:r>
              <a:rPr lang="zh-CN" altLang="en-US" sz="2400" b="1" dirty="0">
                <a:solidFill>
                  <a:srgbClr val="00B050"/>
                </a:solidFill>
                <a:latin typeface="微软雅黑" panose="020B0503020204020204" charset="-122"/>
                <a:ea typeface="微软雅黑" panose="020B0503020204020204" charset="-122"/>
              </a:rPr>
              <a:t>［简答］</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sz="2400" dirty="0" smtClean="0">
                <a:latin typeface="微软雅黑" panose="020B0503020204020204" charset="-122"/>
                <a:ea typeface="微软雅黑" panose="020B0503020204020204" charset="-122"/>
              </a:rPr>
              <a:t>从</a:t>
            </a:r>
            <a:r>
              <a:rPr lang="zh-CN" altLang="en-US" sz="2400" dirty="0">
                <a:latin typeface="微软雅黑" panose="020B0503020204020204" charset="-122"/>
                <a:ea typeface="微软雅黑" panose="020B0503020204020204" charset="-122"/>
              </a:rPr>
              <a:t>哲学和美学的高度，运用了</a:t>
            </a:r>
            <a:r>
              <a:rPr lang="zh-CN" altLang="en-US" sz="2400" b="1" dirty="0">
                <a:solidFill>
                  <a:srgbClr val="FF0000"/>
                </a:solidFill>
                <a:latin typeface="微软雅黑" panose="020B0503020204020204" charset="-122"/>
                <a:ea typeface="微软雅黑" panose="020B0503020204020204" charset="-122"/>
              </a:rPr>
              <a:t>美与丑、善与恶</a:t>
            </a:r>
            <a:r>
              <a:rPr lang="zh-CN" altLang="en-US" sz="2400" dirty="0">
                <a:latin typeface="微软雅黑" panose="020B0503020204020204" charset="-122"/>
                <a:ea typeface="微软雅黑" panose="020B0503020204020204" charset="-122"/>
              </a:rPr>
              <a:t>强烈对照的艺术原则，编织惊心动魄的故事情节，塑造异乎寻常的人物，展现了光明与黑暗殊死搏斗的画面。 </a:t>
            </a:r>
            <a:endParaRPr lang="en-US" altLang="zh-CN" sz="2400" dirty="0" smtClean="0">
              <a:latin typeface="微软雅黑" panose="020B0503020204020204" charset="-122"/>
              <a:ea typeface="微软雅黑" panose="020B0503020204020204" charset="-122"/>
            </a:endParaRPr>
          </a:p>
          <a:p>
            <a:pPr eaLnBrk="0" hangingPunct="0">
              <a:lnSpc>
                <a:spcPct val="150000"/>
              </a:lnSpc>
            </a:pPr>
            <a:r>
              <a:rPr lang="zh-CN" altLang="en-US" sz="2000" dirty="0" smtClean="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1</a:t>
            </a:r>
            <a:r>
              <a:rPr lang="zh-CN" altLang="en-US" sz="2000" dirty="0">
                <a:latin typeface="微软雅黑" panose="020B0503020204020204" charset="-122"/>
                <a:ea typeface="微软雅黑" panose="020B0503020204020204" charset="-122"/>
              </a:rPr>
              <a:t>）在</a:t>
            </a:r>
            <a:r>
              <a:rPr lang="zh-CN" altLang="en-US" sz="2000" dirty="0">
                <a:solidFill>
                  <a:srgbClr val="FF0000"/>
                </a:solidFill>
                <a:latin typeface="微软雅黑" panose="020B0503020204020204" charset="-122"/>
                <a:ea typeface="微软雅黑" panose="020B0503020204020204" charset="-122"/>
              </a:rPr>
              <a:t>情节、场景</a:t>
            </a:r>
            <a:r>
              <a:rPr lang="zh-CN" altLang="en-US" sz="2000" dirty="0">
                <a:latin typeface="微软雅黑" panose="020B0503020204020204" charset="-122"/>
                <a:ea typeface="微软雅黑" panose="020B0503020204020204" charset="-122"/>
              </a:rPr>
              <a:t>方面，</a:t>
            </a:r>
            <a:r>
              <a:rPr lang="zh-CN" altLang="en-US" sz="2000" dirty="0">
                <a:latin typeface="楷体" panose="02010609060101010101" charset="-122"/>
                <a:ea typeface="楷体" panose="02010609060101010101" charset="-122"/>
              </a:rPr>
              <a:t>爱斯梅哈尔达被抢与被救、爱情幽会与被诬告判刑以及被救入圣母院与被出卖杀害等悲喜强烈对照；愚人节歌舞的喜剧性开场与被害徇情的悲剧性结局遥相呼应等强烈对照。</a:t>
            </a:r>
            <a:r>
              <a:rPr lang="zh-CN" altLang="en-US" sz="2000" dirty="0">
                <a:latin typeface="微软雅黑" panose="020B0503020204020204" charset="-122"/>
                <a:ea typeface="微软雅黑" panose="020B0503020204020204" charset="-122"/>
              </a:rPr>
              <a:t/>
            </a:r>
            <a:br>
              <a:rPr lang="zh-CN" altLang="en-US" sz="2000" dirty="0">
                <a:latin typeface="微软雅黑" panose="020B0503020204020204" charset="-122"/>
                <a:ea typeface="微软雅黑" panose="020B0503020204020204" charset="-122"/>
              </a:rPr>
            </a:b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2</a:t>
            </a:r>
            <a:r>
              <a:rPr lang="zh-CN" altLang="en-US" sz="2000" dirty="0">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人物形象</a:t>
            </a:r>
            <a:r>
              <a:rPr lang="zh-CN" altLang="en-US" sz="2000" dirty="0">
                <a:latin typeface="微软雅黑" panose="020B0503020204020204" charset="-122"/>
                <a:ea typeface="微软雅黑" panose="020B0503020204020204" charset="-122"/>
              </a:rPr>
              <a:t>的对照，</a:t>
            </a:r>
            <a:r>
              <a:rPr lang="zh-CN" altLang="en-US" sz="2000" dirty="0">
                <a:latin typeface="KaiTi" charset="-122"/>
                <a:ea typeface="KaiTi" charset="-122"/>
                <a:cs typeface="KaiTi" charset="-122"/>
              </a:rPr>
              <a:t>主要通过人物自身的对比以及对爱情的态度构成对比表现出来。如加西莫多外貌的丑陋和心灵的美好、法比外表的潇洒和内心的丑恶、克罗德外表的道貌岸然和内心的邪恶自身形成强烈的对照。</a:t>
            </a:r>
            <a:endParaRPr lang="en-US" altLang="zh-CN" sz="2000" dirty="0">
              <a:latin typeface="KaiTi" charset="-122"/>
              <a:ea typeface="KaiTi" charset="-122"/>
              <a:cs typeface="KaiTi" charset="-122"/>
            </a:endParaRPr>
          </a:p>
          <a:p>
            <a:pPr eaLnBrk="0" hangingPunct="0">
              <a:lnSpc>
                <a:spcPct val="150000"/>
              </a:lnSpc>
            </a:pPr>
            <a:r>
              <a:rPr lang="zh-CN" altLang="en-US" sz="2000" dirty="0">
                <a:latin typeface="微软雅黑" panose="020B0503020204020204" charset="-122"/>
                <a:ea typeface="微软雅黑" panose="020B0503020204020204" charset="-122"/>
              </a:rPr>
              <a:t>雨果揭示了</a:t>
            </a:r>
            <a:r>
              <a:rPr lang="zh-CN" altLang="en-US" sz="2000" b="1" dirty="0">
                <a:solidFill>
                  <a:srgbClr val="C00000"/>
                </a:solidFill>
                <a:latin typeface="微软雅黑" panose="020B0503020204020204" charset="-122"/>
                <a:ea typeface="微软雅黑" panose="020B0503020204020204" charset="-122"/>
              </a:rPr>
              <a:t>美与丑、善与恶、灵魂与躯体、情与欲之间</a:t>
            </a:r>
            <a:r>
              <a:rPr lang="zh-CN" altLang="en-US" sz="2000" dirty="0">
                <a:latin typeface="微软雅黑" panose="020B0503020204020204" charset="-122"/>
                <a:ea typeface="微软雅黑" panose="020B0503020204020204" charset="-122"/>
              </a:rPr>
              <a:t>的内在矛盾，体现了爱情和美学思想。</a:t>
            </a:r>
            <a:endParaRPr lang="en-US" altLang="zh-CN" sz="2000" dirty="0">
              <a:latin typeface="微软雅黑" panose="020B0503020204020204" charset="-122"/>
              <a:ea typeface="微软雅黑" panose="020B0503020204020204" charset="-122"/>
            </a:endParaRPr>
          </a:p>
        </p:txBody>
      </p:sp>
      <p:sp>
        <p:nvSpPr>
          <p:cNvPr id="84994"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84995" name="图片 1"/>
          <p:cNvPicPr>
            <a:picLocks noChangeAspect="1"/>
          </p:cNvPicPr>
          <p:nvPr/>
        </p:nvPicPr>
        <p:blipFill>
          <a:blip r:embed="rId2"/>
          <a:stretch>
            <a:fillRect/>
          </a:stretch>
        </p:blipFill>
        <p:spPr>
          <a:xfrm>
            <a:off x="10128250" y="347663"/>
            <a:ext cx="2055813" cy="1343025"/>
          </a:xfrm>
          <a:prstGeom prst="rect">
            <a:avLst/>
          </a:prstGeom>
          <a:noFill/>
          <a:ln w="9525">
            <a:noFill/>
          </a:ln>
        </p:spPr>
      </p:pic>
      <p:sp>
        <p:nvSpPr>
          <p:cNvPr id="5" name="矩形 4"/>
          <p:cNvSpPr/>
          <p:nvPr/>
        </p:nvSpPr>
        <p:spPr>
          <a:xfrm>
            <a:off x="0" y="23421"/>
            <a:ext cx="2775119" cy="369332"/>
          </a:xfrm>
          <a:prstGeom prst="rect">
            <a:avLst/>
          </a:prstGeom>
        </p:spPr>
        <p:txBody>
          <a:bodyPr wrap="none">
            <a:spAutoFit/>
          </a:bodyPr>
          <a:lstStyle/>
          <a:p>
            <a:r>
              <a:rPr lang="en-US" altLang="zh-CN" dirty="0">
                <a:latin typeface="Helvetica Neue For Number" charset="0"/>
              </a:rPr>
              <a:t>6.3.2</a:t>
            </a:r>
            <a:r>
              <a:rPr lang="zh-CN" altLang="en-US" dirty="0">
                <a:latin typeface="Helvetica Neue For Number" charset="0"/>
              </a:rPr>
              <a:t>二、</a:t>
            </a:r>
            <a:r>
              <a:rPr lang="en-US" altLang="zh-CN" dirty="0">
                <a:latin typeface="Helvetica Neue For Number" charset="0"/>
              </a:rPr>
              <a:t>《</a:t>
            </a:r>
            <a:r>
              <a:rPr lang="zh-CN" altLang="en-US" dirty="0">
                <a:latin typeface="Helvetica Neue For Number" charset="0"/>
              </a:rPr>
              <a:t>巴黎圣母院</a:t>
            </a:r>
            <a:r>
              <a:rPr lang="en-US" altLang="zh-CN" dirty="0">
                <a:latin typeface="Helvetica Neue For Number" charset="0"/>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4993">
                                            <p:txEl>
                                              <p:pRg st="2" end="2"/>
                                            </p:txEl>
                                          </p:spTgt>
                                        </p:tgtEl>
                                        <p:attrNameLst>
                                          <p:attrName>style.visibility</p:attrName>
                                        </p:attrNameLst>
                                      </p:cBhvr>
                                      <p:to>
                                        <p:strVal val="visible"/>
                                      </p:to>
                                    </p:set>
                                    <p:anim calcmode="lin" valueType="num">
                                      <p:cBhvr additive="base">
                                        <p:cTn id="7" dur="500" fill="hold"/>
                                        <p:tgtEl>
                                          <p:spTgt spid="8499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99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文本框 2"/>
          <p:cNvSpPr txBox="1"/>
          <p:nvPr/>
        </p:nvSpPr>
        <p:spPr>
          <a:xfrm>
            <a:off x="1225550" y="1125538"/>
            <a:ext cx="10774363" cy="2862322"/>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5.</a:t>
            </a:r>
            <a:r>
              <a:rPr lang="zh-CN" altLang="en-US" sz="2400" b="1" dirty="0">
                <a:latin typeface="微软雅黑" panose="020B0503020204020204" charset="-122"/>
                <a:ea typeface="微软雅黑" panose="020B0503020204020204" charset="-122"/>
              </a:rPr>
              <a:t>  雨果</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巴黎圣母院</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艺术成就</a:t>
            </a:r>
            <a:r>
              <a:rPr lang="zh-CN" altLang="en-US" sz="2400" b="1" dirty="0">
                <a:solidFill>
                  <a:srgbClr val="00B050"/>
                </a:solidFill>
                <a:latin typeface="微软雅黑" panose="020B0503020204020204" charset="-122"/>
                <a:ea typeface="微软雅黑" panose="020B0503020204020204" charset="-122"/>
              </a:rPr>
              <a:t>［简答］</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1</a:t>
            </a:r>
            <a:r>
              <a:rPr lang="zh-CN" altLang="en-US" sz="2400" dirty="0" smtClean="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曲折离奇</a:t>
            </a:r>
            <a:r>
              <a:rPr lang="zh-CN" altLang="en-US" sz="2400" dirty="0">
                <a:latin typeface="微软雅黑" panose="020B0503020204020204" charset="-122"/>
                <a:ea typeface="微软雅黑" panose="020B0503020204020204" charset="-122"/>
              </a:rPr>
              <a:t>、跌宕引人的情节。</a:t>
            </a:r>
            <a:br>
              <a:rPr lang="zh-CN" altLang="en-US" sz="2400" dirty="0">
                <a:latin typeface="微软雅黑" panose="020B0503020204020204" charset="-122"/>
                <a:ea typeface="微软雅黑" panose="020B0503020204020204" charset="-122"/>
              </a:rPr>
            </a:b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运用</a:t>
            </a:r>
            <a:r>
              <a:rPr lang="zh-CN" altLang="en-US" sz="2400" dirty="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美丑对照</a:t>
            </a:r>
            <a:r>
              <a:rPr lang="zh-CN" altLang="en-US" sz="2400" dirty="0">
                <a:latin typeface="微软雅黑" panose="020B0503020204020204" charset="-122"/>
                <a:ea typeface="微软雅黑" panose="020B0503020204020204" charset="-122"/>
              </a:rPr>
              <a:t>原则”进行创作。</a:t>
            </a:r>
            <a:br>
              <a:rPr lang="zh-CN" altLang="en-US" sz="2400" dirty="0">
                <a:latin typeface="微软雅黑" panose="020B0503020204020204" charset="-122"/>
                <a:ea typeface="微软雅黑" panose="020B0503020204020204" charset="-122"/>
              </a:rPr>
            </a:b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3</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精彩的</a:t>
            </a:r>
            <a:r>
              <a:rPr lang="zh-CN" altLang="en-US" sz="2400" dirty="0">
                <a:solidFill>
                  <a:srgbClr val="FF0000"/>
                </a:solidFill>
                <a:latin typeface="微软雅黑" panose="020B0503020204020204" charset="-122"/>
                <a:ea typeface="微软雅黑" panose="020B0503020204020204" charset="-122"/>
              </a:rPr>
              <a:t>心理</a:t>
            </a:r>
            <a:r>
              <a:rPr lang="zh-CN" altLang="en-US" sz="2400" dirty="0">
                <a:latin typeface="微软雅黑" panose="020B0503020204020204" charset="-122"/>
                <a:ea typeface="微软雅黑" panose="020B0503020204020204" charset="-122"/>
              </a:rPr>
              <a:t>描写。</a:t>
            </a:r>
            <a:br>
              <a:rPr lang="zh-CN" altLang="en-US" sz="2400" dirty="0">
                <a:latin typeface="微软雅黑" panose="020B0503020204020204" charset="-122"/>
                <a:ea typeface="微软雅黑" panose="020B0503020204020204" charset="-122"/>
              </a:rPr>
            </a:br>
            <a:r>
              <a:rPr lang="zh-CN" altLang="en-US" sz="2400" dirty="0" smtClean="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4</a:t>
            </a:r>
            <a:r>
              <a:rPr lang="zh-CN" altLang="en-US" sz="2400" dirty="0" smtClean="0">
                <a:latin typeface="微软雅黑" panose="020B0503020204020204" charset="-122"/>
                <a:ea typeface="微软雅黑" panose="020B0503020204020204" charset="-122"/>
              </a:rPr>
              <a:t>）恢宏</a:t>
            </a:r>
            <a:r>
              <a:rPr lang="zh-CN" altLang="en-US" sz="2400" dirty="0">
                <a:latin typeface="微软雅黑" panose="020B0503020204020204" charset="-122"/>
                <a:ea typeface="微软雅黑" panose="020B0503020204020204" charset="-122"/>
              </a:rPr>
              <a:t>的</a:t>
            </a:r>
            <a:r>
              <a:rPr lang="zh-CN" altLang="en-US" sz="2400" dirty="0">
                <a:solidFill>
                  <a:srgbClr val="FF0000"/>
                </a:solidFill>
                <a:latin typeface="微软雅黑" panose="020B0503020204020204" charset="-122"/>
                <a:ea typeface="微软雅黑" panose="020B0503020204020204" charset="-122"/>
              </a:rPr>
              <a:t>史诗</a:t>
            </a:r>
            <a:r>
              <a:rPr lang="zh-CN" altLang="en-US" sz="2400" dirty="0">
                <a:latin typeface="微软雅黑" panose="020B0503020204020204" charset="-122"/>
                <a:ea typeface="微软雅黑" panose="020B0503020204020204" charset="-122"/>
              </a:rPr>
              <a:t>性质。</a:t>
            </a:r>
            <a:endParaRPr lang="en-US" altLang="zh-CN" sz="2400" dirty="0">
              <a:latin typeface="微软雅黑" panose="020B0503020204020204" charset="-122"/>
              <a:ea typeface="微软雅黑" panose="020B0503020204020204" charset="-122"/>
            </a:endParaRPr>
          </a:p>
        </p:txBody>
      </p:sp>
      <p:sp>
        <p:nvSpPr>
          <p:cNvPr id="86018"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86019" name="图片 1"/>
          <p:cNvPicPr>
            <a:picLocks noChangeAspect="1"/>
          </p:cNvPicPr>
          <p:nvPr/>
        </p:nvPicPr>
        <p:blipFill>
          <a:blip r:embed="rId2"/>
          <a:stretch>
            <a:fillRect/>
          </a:stretch>
        </p:blipFill>
        <p:spPr>
          <a:xfrm>
            <a:off x="10128250" y="347663"/>
            <a:ext cx="2055813" cy="1343025"/>
          </a:xfrm>
          <a:prstGeom prst="rect">
            <a:avLst/>
          </a:prstGeom>
          <a:noFill/>
          <a:ln w="9525">
            <a:noFill/>
          </a:ln>
        </p:spPr>
      </p:pic>
      <p:sp>
        <p:nvSpPr>
          <p:cNvPr id="5" name="矩形 4"/>
          <p:cNvSpPr/>
          <p:nvPr/>
        </p:nvSpPr>
        <p:spPr>
          <a:xfrm>
            <a:off x="0" y="23421"/>
            <a:ext cx="2775119" cy="369332"/>
          </a:xfrm>
          <a:prstGeom prst="rect">
            <a:avLst/>
          </a:prstGeom>
        </p:spPr>
        <p:txBody>
          <a:bodyPr wrap="none">
            <a:spAutoFit/>
          </a:bodyPr>
          <a:lstStyle/>
          <a:p>
            <a:r>
              <a:rPr lang="en-US" altLang="zh-CN" dirty="0">
                <a:latin typeface="Helvetica Neue For Number" charset="0"/>
              </a:rPr>
              <a:t>6.3.2</a:t>
            </a:r>
            <a:r>
              <a:rPr lang="zh-CN" altLang="en-US" dirty="0">
                <a:latin typeface="Helvetica Neue For Number" charset="0"/>
              </a:rPr>
              <a:t>二、</a:t>
            </a:r>
            <a:r>
              <a:rPr lang="en-US" altLang="zh-CN" dirty="0">
                <a:latin typeface="Helvetica Neue For Number" charset="0"/>
              </a:rPr>
              <a:t>《</a:t>
            </a:r>
            <a:r>
              <a:rPr lang="zh-CN" altLang="en-US" dirty="0">
                <a:latin typeface="Helvetica Neue For Number" charset="0"/>
              </a:rPr>
              <a:t>巴黎圣母院</a:t>
            </a:r>
            <a:r>
              <a:rPr lang="en-US" altLang="zh-CN" dirty="0">
                <a:latin typeface="Helvetica Neue For Number" charset="0"/>
              </a:rPr>
              <a:t>》</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文本框 1"/>
          <p:cNvSpPr txBox="1"/>
          <p:nvPr/>
        </p:nvSpPr>
        <p:spPr>
          <a:xfrm>
            <a:off x="911225" y="292100"/>
            <a:ext cx="5167313"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第六章  第三节  雨果</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巴黎圣母院</a:t>
            </a:r>
            <a:r>
              <a:rPr lang="en-US" altLang="zh-CN" sz="2400" b="1">
                <a:latin typeface="微软雅黑" panose="020B0503020204020204" charset="-122"/>
                <a:ea typeface="微软雅黑" panose="020B0503020204020204" charset="-122"/>
              </a:rPr>
              <a:t>》</a:t>
            </a:r>
            <a:endParaRPr lang="zh-CN" altLang="en-US" sz="2400" b="1">
              <a:latin typeface="楷体" panose="02010609060101010101" charset="-122"/>
              <a:ea typeface="楷体" panose="02010609060101010101" charset="-122"/>
            </a:endParaRPr>
          </a:p>
        </p:txBody>
      </p:sp>
      <p:sp>
        <p:nvSpPr>
          <p:cNvPr id="87042" name="文本框 2"/>
          <p:cNvSpPr txBox="1"/>
          <p:nvPr/>
        </p:nvSpPr>
        <p:spPr>
          <a:xfrm>
            <a:off x="911225" y="833438"/>
            <a:ext cx="11017250" cy="5494337"/>
          </a:xfrm>
          <a:prstGeom prst="rect">
            <a:avLst/>
          </a:prstGeom>
          <a:noFill/>
          <a:ln w="9525">
            <a:noFill/>
          </a:ln>
        </p:spPr>
        <p:txBody>
          <a:bodyPr anchor="t">
            <a:spAutoFit/>
          </a:bodyPr>
          <a:lstStyle/>
          <a:p>
            <a:pPr eaLnBrk="0" hangingPunct="0">
              <a:lnSpc>
                <a:spcPct val="150000"/>
              </a:lnSpc>
            </a:pPr>
            <a:r>
              <a:rPr lang="en-US" altLang="zh-CN" b="1" dirty="0">
                <a:solidFill>
                  <a:srgbClr val="0070C0"/>
                </a:solidFill>
                <a:latin typeface="微软雅黑" panose="020B0503020204020204" charset="-122"/>
                <a:ea typeface="微软雅黑" panose="020B0503020204020204" charset="-122"/>
              </a:rPr>
              <a:t>1.</a:t>
            </a:r>
            <a:r>
              <a:rPr lang="zh-CN" altLang="en-US" b="1" dirty="0">
                <a:solidFill>
                  <a:srgbClr val="0070C0"/>
                </a:solidFill>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 </a:t>
            </a:r>
            <a:r>
              <a:rPr lang="zh-CN" altLang="en-US" b="1" dirty="0">
                <a:solidFill>
                  <a:srgbClr val="0070C0"/>
                </a:solidFill>
                <a:latin typeface="微软雅黑" panose="020B0503020204020204" charset="-122"/>
                <a:ea typeface="微软雅黑" panose="020B0503020204020204" charset="-122"/>
              </a:rPr>
              <a:t>雨果</a:t>
            </a:r>
            <a:r>
              <a:rPr lang="zh-CN" altLang="en-US" b="1" dirty="0">
                <a:solidFill>
                  <a:srgbClr val="00B050"/>
                </a:solidFill>
                <a:latin typeface="微软雅黑" panose="020B0503020204020204" charset="-122"/>
                <a:ea typeface="微软雅黑" panose="020B0503020204020204" charset="-122"/>
              </a:rPr>
              <a:t>［选择］</a:t>
            </a:r>
            <a:endParaRPr lang="en-US" altLang="zh-CN" b="1" dirty="0">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dirty="0">
                <a:latin typeface="微软雅黑" panose="020B0503020204020204" charset="-122"/>
                <a:ea typeface="微软雅黑" panose="020B0503020204020204" charset="-122"/>
              </a:rPr>
              <a:t>法国作家，人道主义思想。中期：</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克伦威尔序言</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浪漫主义宣言书，</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欧那尼</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浪漫主义彻底战胜古典主义，代表作</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巴黎圣母院</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，拥护资产阶级民主主义。</a:t>
            </a:r>
            <a:r>
              <a:rPr lang="zh-CN" altLang="en-US" dirty="0">
                <a:latin typeface="微软雅黑" panose="020B0503020204020204" charset="-122"/>
                <a:ea typeface="微软雅黑" panose="020B0503020204020204" charset="-122"/>
              </a:rPr>
              <a:t>后期：</a:t>
            </a:r>
            <a:r>
              <a:rPr lang="zh-CN" altLang="en-US" dirty="0">
                <a:latin typeface="楷体" panose="02010609060101010101" charset="-122"/>
                <a:ea typeface="楷体" panose="02010609060101010101" charset="-122"/>
              </a:rPr>
              <a:t>流亡国外创作了</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悲惨世界</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海上劳工</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笑面人</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。回国后，又创作了历史小说</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九三年</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，批判社会现实。</a:t>
            </a:r>
            <a:endParaRPr lang="en-US" altLang="zh-CN" dirty="0">
              <a:latin typeface="楷体" panose="02010609060101010101" charset="-122"/>
              <a:ea typeface="楷体" panose="02010609060101010101" charset="-122"/>
            </a:endParaRPr>
          </a:p>
          <a:p>
            <a:pPr eaLnBrk="0" hangingPunct="0">
              <a:lnSpc>
                <a:spcPct val="150000"/>
              </a:lnSpc>
            </a:pPr>
            <a:r>
              <a:rPr lang="en-US" altLang="zh-CN" b="1" dirty="0">
                <a:solidFill>
                  <a:srgbClr val="0070C0"/>
                </a:solidFill>
                <a:latin typeface="微软雅黑" panose="020B0503020204020204" charset="-122"/>
                <a:ea typeface="微软雅黑" panose="020B0503020204020204" charset="-122"/>
              </a:rPr>
              <a:t>2.</a:t>
            </a:r>
            <a:r>
              <a:rPr lang="zh-CN" altLang="en-US" b="1" dirty="0">
                <a:solidFill>
                  <a:srgbClr val="0070C0"/>
                </a:solidFill>
                <a:latin typeface="微软雅黑" panose="020B0503020204020204" charset="-122"/>
                <a:ea typeface="微软雅黑" panose="020B0503020204020204" charset="-122"/>
              </a:rPr>
              <a:t>  雨果</a:t>
            </a:r>
            <a:r>
              <a:rPr lang="en-US" altLang="zh-CN" b="1" dirty="0">
                <a:solidFill>
                  <a:srgbClr val="0070C0"/>
                </a:solidFill>
                <a:latin typeface="微软雅黑" panose="020B0503020204020204" charset="-122"/>
                <a:ea typeface="微软雅黑" panose="020B0503020204020204" charset="-122"/>
              </a:rPr>
              <a:t>《</a:t>
            </a:r>
            <a:r>
              <a:rPr lang="zh-CN" altLang="en-US" b="1" dirty="0">
                <a:solidFill>
                  <a:srgbClr val="0070C0"/>
                </a:solidFill>
                <a:latin typeface="微软雅黑" panose="020B0503020204020204" charset="-122"/>
                <a:ea typeface="微软雅黑" panose="020B0503020204020204" charset="-122"/>
              </a:rPr>
              <a:t>悲惨世界</a:t>
            </a:r>
            <a:r>
              <a:rPr lang="en-US" altLang="zh-CN" b="1" dirty="0">
                <a:solidFill>
                  <a:srgbClr val="0070C0"/>
                </a:solidFill>
                <a:latin typeface="微软雅黑" panose="020B0503020204020204" charset="-122"/>
                <a:ea typeface="微软雅黑" panose="020B0503020204020204" charset="-122"/>
              </a:rPr>
              <a:t>》</a:t>
            </a:r>
            <a:r>
              <a:rPr lang="zh-CN" altLang="en-US" b="1" dirty="0">
                <a:solidFill>
                  <a:srgbClr val="00B050"/>
                </a:solidFill>
                <a:latin typeface="微软雅黑" panose="020B0503020204020204" charset="-122"/>
                <a:ea typeface="微软雅黑" panose="020B0503020204020204" charset="-122"/>
              </a:rPr>
              <a:t>［选择］</a:t>
            </a:r>
            <a:endParaRPr lang="en-US" altLang="zh-CN" b="1" dirty="0">
              <a:solidFill>
                <a:srgbClr val="00B050"/>
              </a:solidFill>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dirty="0">
                <a:latin typeface="微软雅黑" panose="020B0503020204020204" charset="-122"/>
                <a:ea typeface="微软雅黑" panose="020B0503020204020204" charset="-122"/>
              </a:rPr>
              <a:t>主人公：</a:t>
            </a:r>
            <a:r>
              <a:rPr lang="zh-CN" altLang="en-US" b="1" dirty="0">
                <a:solidFill>
                  <a:srgbClr val="C00000"/>
                </a:solidFill>
                <a:latin typeface="微软雅黑" panose="020B0503020204020204" charset="-122"/>
                <a:ea typeface="微软雅黑" panose="020B0503020204020204" charset="-122"/>
              </a:rPr>
              <a:t>冉阿让</a:t>
            </a:r>
            <a:r>
              <a:rPr lang="zh-CN" altLang="en-US" dirty="0">
                <a:solidFill>
                  <a:srgbClr val="FF0000"/>
                </a:solidFill>
                <a:latin typeface="微软雅黑" panose="020B0503020204020204" charset="-122"/>
                <a:ea typeface="微软雅黑" panose="020B0503020204020204" charset="-122"/>
              </a:rPr>
              <a:t> </a:t>
            </a:r>
            <a:r>
              <a:rPr lang="zh-CN" altLang="en-US" dirty="0" smtClean="0">
                <a:latin typeface="微软雅黑" panose="020B0503020204020204" charset="-122"/>
                <a:ea typeface="微软雅黑" panose="020B0503020204020204" charset="-122"/>
              </a:rPr>
              <a:t>，养女</a:t>
            </a:r>
            <a:r>
              <a:rPr lang="zh-CN" altLang="en-US"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sym typeface="宋体" panose="02010600030101010101" pitchFamily="2" charset="-122"/>
              </a:rPr>
              <a:t>珂赛特 </a:t>
            </a:r>
            <a:r>
              <a:rPr lang="zh-CN" altLang="en-US" dirty="0" smtClean="0">
                <a:latin typeface="微软雅黑" panose="020B0503020204020204" charset="-122"/>
                <a:ea typeface="微软雅黑" panose="020B0503020204020204" charset="-122"/>
                <a:sym typeface="宋体" panose="02010600030101010101" pitchFamily="2" charset="-122"/>
              </a:rPr>
              <a:t>。［人道主义思想］</a:t>
            </a:r>
            <a:endParaRPr lang="en-US" altLang="zh-CN" dirty="0">
              <a:latin typeface="微软雅黑" panose="020B0503020204020204" charset="-122"/>
              <a:ea typeface="微软雅黑" panose="020B0503020204020204" charset="-122"/>
            </a:endParaRPr>
          </a:p>
          <a:p>
            <a:pPr eaLnBrk="0" hangingPunct="0">
              <a:lnSpc>
                <a:spcPct val="150000"/>
              </a:lnSpc>
            </a:pPr>
            <a:r>
              <a:rPr lang="en-US" altLang="zh-CN" b="1" dirty="0">
                <a:solidFill>
                  <a:srgbClr val="0070C0"/>
                </a:solidFill>
                <a:latin typeface="微软雅黑" panose="020B0503020204020204" charset="-122"/>
                <a:ea typeface="微软雅黑" panose="020B0503020204020204" charset="-122"/>
              </a:rPr>
              <a:t>3.</a:t>
            </a:r>
            <a:r>
              <a:rPr lang="zh-CN" altLang="en-US" b="1" dirty="0">
                <a:solidFill>
                  <a:srgbClr val="0070C0"/>
                </a:solidFill>
                <a:latin typeface="微软雅黑" panose="020B0503020204020204" charset="-122"/>
                <a:ea typeface="微软雅黑" panose="020B0503020204020204" charset="-122"/>
              </a:rPr>
              <a:t>  雨果</a:t>
            </a:r>
            <a:r>
              <a:rPr lang="en-US" altLang="zh-CN" b="1" dirty="0">
                <a:solidFill>
                  <a:srgbClr val="0070C0"/>
                </a:solidFill>
                <a:latin typeface="微软雅黑" panose="020B0503020204020204" charset="-122"/>
                <a:ea typeface="微软雅黑" panose="020B0503020204020204" charset="-122"/>
              </a:rPr>
              <a:t>《</a:t>
            </a:r>
            <a:r>
              <a:rPr lang="zh-CN" altLang="en-US" b="1" dirty="0">
                <a:solidFill>
                  <a:srgbClr val="0070C0"/>
                </a:solidFill>
                <a:latin typeface="微软雅黑" panose="020B0503020204020204" charset="-122"/>
                <a:ea typeface="微软雅黑" panose="020B0503020204020204" charset="-122"/>
              </a:rPr>
              <a:t>巴黎圣母院</a:t>
            </a:r>
            <a:r>
              <a:rPr lang="en-US" altLang="zh-CN" b="1" dirty="0">
                <a:solidFill>
                  <a:srgbClr val="0070C0"/>
                </a:solidFill>
                <a:latin typeface="微软雅黑" panose="020B0503020204020204" charset="-122"/>
                <a:ea typeface="微软雅黑" panose="020B0503020204020204" charset="-122"/>
              </a:rPr>
              <a:t>》</a:t>
            </a:r>
            <a:r>
              <a:rPr lang="zh-CN" altLang="en-US" b="1" dirty="0">
                <a:solidFill>
                  <a:srgbClr val="00B050"/>
                </a:solidFill>
                <a:latin typeface="微软雅黑" panose="020B0503020204020204" charset="-122"/>
                <a:ea typeface="微软雅黑" panose="020B0503020204020204" charset="-122"/>
              </a:rPr>
              <a:t>［选择］</a:t>
            </a:r>
            <a:endParaRPr lang="en-US" altLang="zh-CN" b="1" dirty="0">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dirty="0">
                <a:latin typeface="微软雅黑" panose="020B0503020204020204" charset="-122"/>
                <a:ea typeface="微软雅黑" panose="020B0503020204020204" charset="-122"/>
              </a:rPr>
              <a:t>女主角：</a:t>
            </a:r>
            <a:r>
              <a:rPr lang="zh-CN" altLang="en-US" b="1" dirty="0">
                <a:solidFill>
                  <a:srgbClr val="C00000"/>
                </a:solidFill>
                <a:latin typeface="微软雅黑" panose="020B0503020204020204" charset="-122"/>
                <a:ea typeface="微软雅黑" panose="020B0503020204020204" charset="-122"/>
              </a:rPr>
              <a:t>埃斯梅哈尔达</a:t>
            </a:r>
            <a:r>
              <a:rPr lang="zh-CN" altLang="en-US" dirty="0">
                <a:latin typeface="微软雅黑" panose="020B0503020204020204" charset="-122"/>
                <a:ea typeface="微软雅黑" panose="020B0503020204020204" charset="-122"/>
              </a:rPr>
              <a:t>（美女）；男主角：</a:t>
            </a:r>
            <a:r>
              <a:rPr lang="zh-CN" altLang="en-US" b="1" dirty="0">
                <a:solidFill>
                  <a:srgbClr val="C00000"/>
                </a:solidFill>
                <a:latin typeface="微软雅黑" panose="020B0503020204020204" charset="-122"/>
                <a:ea typeface="微软雅黑" panose="020B0503020204020204" charset="-122"/>
              </a:rPr>
              <a:t>加西莫多</a:t>
            </a:r>
            <a:r>
              <a:rPr lang="zh-CN" altLang="en-US" dirty="0">
                <a:latin typeface="微软雅黑" panose="020B0503020204020204" charset="-122"/>
                <a:ea typeface="微软雅黑" panose="020B0503020204020204" charset="-122"/>
              </a:rPr>
              <a:t>（丑男）；坏人：</a:t>
            </a:r>
            <a:r>
              <a:rPr lang="zh-CN" altLang="en-US" b="1" dirty="0">
                <a:solidFill>
                  <a:srgbClr val="C00000"/>
                </a:solidFill>
                <a:latin typeface="微软雅黑" panose="020B0503020204020204" charset="-122"/>
                <a:ea typeface="微软雅黑" panose="020B0503020204020204" charset="-122"/>
              </a:rPr>
              <a:t>克洛德</a:t>
            </a:r>
            <a:r>
              <a:rPr lang="zh-CN" altLang="en-US" dirty="0">
                <a:latin typeface="微软雅黑" panose="020B0503020204020204" charset="-122"/>
                <a:ea typeface="微软雅黑" panose="020B0503020204020204" charset="-122"/>
              </a:rPr>
              <a:t>［副主教］</a:t>
            </a:r>
            <a:endParaRPr lang="en-US" altLang="zh-CN" dirty="0">
              <a:latin typeface="微软雅黑" panose="020B0503020204020204" charset="-122"/>
              <a:ea typeface="微软雅黑" panose="020B0503020204020204" charset="-122"/>
            </a:endParaRPr>
          </a:p>
          <a:p>
            <a:pPr eaLnBrk="0" hangingPunct="0">
              <a:lnSpc>
                <a:spcPct val="150000"/>
              </a:lnSpc>
            </a:pPr>
            <a:r>
              <a:rPr lang="en-US" altLang="zh-CN" b="1" dirty="0">
                <a:solidFill>
                  <a:srgbClr val="0070C0"/>
                </a:solidFill>
                <a:latin typeface="微软雅黑" panose="020B0503020204020204" charset="-122"/>
                <a:ea typeface="微软雅黑" panose="020B0503020204020204" charset="-122"/>
              </a:rPr>
              <a:t>4.</a:t>
            </a:r>
            <a:r>
              <a:rPr lang="zh-CN" altLang="en-US" b="1" dirty="0">
                <a:solidFill>
                  <a:srgbClr val="0070C0"/>
                </a:solidFill>
                <a:latin typeface="微软雅黑" panose="020B0503020204020204" charset="-122"/>
                <a:ea typeface="微软雅黑" panose="020B0503020204020204" charset="-122"/>
              </a:rPr>
              <a:t>  雨果</a:t>
            </a:r>
            <a:r>
              <a:rPr lang="en-US" altLang="zh-CN" b="1" dirty="0">
                <a:solidFill>
                  <a:srgbClr val="0070C0"/>
                </a:solidFill>
                <a:latin typeface="微软雅黑" panose="020B0503020204020204" charset="-122"/>
                <a:ea typeface="微软雅黑" panose="020B0503020204020204" charset="-122"/>
              </a:rPr>
              <a:t>《</a:t>
            </a:r>
            <a:r>
              <a:rPr lang="zh-CN" altLang="en-US" b="1" dirty="0">
                <a:solidFill>
                  <a:srgbClr val="0070C0"/>
                </a:solidFill>
                <a:latin typeface="微软雅黑" panose="020B0503020204020204" charset="-122"/>
                <a:ea typeface="微软雅黑" panose="020B0503020204020204" charset="-122"/>
              </a:rPr>
              <a:t>巴黎圣母院</a:t>
            </a:r>
            <a:r>
              <a:rPr lang="en-US" altLang="zh-CN" b="1" dirty="0">
                <a:solidFill>
                  <a:srgbClr val="0070C0"/>
                </a:solidFill>
                <a:latin typeface="微软雅黑" panose="020B0503020204020204" charset="-122"/>
                <a:ea typeface="微软雅黑" panose="020B0503020204020204" charset="-122"/>
              </a:rPr>
              <a:t>》</a:t>
            </a:r>
            <a:r>
              <a:rPr lang="zh-CN" altLang="en-US" b="1" dirty="0">
                <a:solidFill>
                  <a:srgbClr val="0070C0"/>
                </a:solidFill>
                <a:latin typeface="微软雅黑" panose="020B0503020204020204" charset="-122"/>
                <a:ea typeface="微软雅黑" panose="020B0503020204020204" charset="-122"/>
              </a:rPr>
              <a:t>艺术成就</a:t>
            </a:r>
            <a:r>
              <a:rPr lang="zh-CN" altLang="en-US" b="1" dirty="0">
                <a:solidFill>
                  <a:srgbClr val="00B050"/>
                </a:solidFill>
                <a:latin typeface="微软雅黑" panose="020B0503020204020204" charset="-122"/>
                <a:ea typeface="微软雅黑" panose="020B0503020204020204" charset="-122"/>
              </a:rPr>
              <a:t>［简答］</a:t>
            </a:r>
            <a:endParaRPr lang="en-US" altLang="zh-CN" b="1" dirty="0">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dirty="0">
                <a:latin typeface="楷体" panose="02010609060101010101" charset="-122"/>
                <a:ea typeface="楷体" panose="02010609060101010101" charset="-122"/>
              </a:rPr>
              <a:t>（</a:t>
            </a:r>
            <a:r>
              <a:rPr lang="en-US" altLang="zh-CN" dirty="0">
                <a:latin typeface="楷体" panose="02010609060101010101" charset="-122"/>
                <a:ea typeface="楷体" panose="02010609060101010101" charset="-122"/>
              </a:rPr>
              <a:t>1</a:t>
            </a:r>
            <a:r>
              <a:rPr lang="zh-CN" altLang="en-US" dirty="0">
                <a:latin typeface="楷体" panose="02010609060101010101" charset="-122"/>
                <a:ea typeface="楷体" panose="02010609060101010101" charset="-122"/>
              </a:rPr>
              <a:t>）运用“</a:t>
            </a:r>
            <a:r>
              <a:rPr lang="zh-CN" altLang="en-US" dirty="0">
                <a:solidFill>
                  <a:srgbClr val="FF0000"/>
                </a:solidFill>
                <a:latin typeface="楷体" panose="02010609060101010101" charset="-122"/>
                <a:ea typeface="楷体" panose="02010609060101010101" charset="-122"/>
              </a:rPr>
              <a:t>美丑对照原则</a:t>
            </a:r>
            <a:r>
              <a:rPr lang="zh-CN" altLang="en-US" dirty="0">
                <a:latin typeface="楷体" panose="02010609060101010101" charset="-122"/>
                <a:ea typeface="楷体" panose="02010609060101010101" charset="-122"/>
              </a:rPr>
              <a:t>”进行创作。</a:t>
            </a:r>
            <a:br>
              <a:rPr lang="zh-CN" altLang="en-US" dirty="0">
                <a:latin typeface="楷体" panose="02010609060101010101" charset="-122"/>
                <a:ea typeface="楷体" panose="02010609060101010101" charset="-122"/>
              </a:rPr>
            </a:br>
            <a:r>
              <a:rPr lang="zh-CN" altLang="en-US" dirty="0">
                <a:latin typeface="楷体" panose="02010609060101010101" charset="-122"/>
                <a:ea typeface="楷体" panose="02010609060101010101" charset="-122"/>
              </a:rPr>
              <a:t>（</a:t>
            </a:r>
            <a:r>
              <a:rPr lang="en-US" altLang="zh-CN" dirty="0">
                <a:latin typeface="楷体" panose="02010609060101010101" charset="-122"/>
                <a:ea typeface="楷体" panose="02010609060101010101" charset="-122"/>
              </a:rPr>
              <a:t>2</a:t>
            </a:r>
            <a:r>
              <a:rPr lang="zh-CN" altLang="en-US" dirty="0">
                <a:latin typeface="楷体" panose="02010609060101010101" charset="-122"/>
                <a:ea typeface="楷体" panose="02010609060101010101" charset="-122"/>
              </a:rPr>
              <a:t>）恢宏的史诗性质。</a:t>
            </a:r>
            <a:br>
              <a:rPr lang="zh-CN" altLang="en-US" dirty="0">
                <a:latin typeface="楷体" panose="02010609060101010101" charset="-122"/>
                <a:ea typeface="楷体" panose="02010609060101010101" charset="-122"/>
              </a:rPr>
            </a:br>
            <a:r>
              <a:rPr lang="zh-CN" altLang="en-US" dirty="0">
                <a:latin typeface="楷体" panose="02010609060101010101" charset="-122"/>
                <a:ea typeface="楷体" panose="02010609060101010101" charset="-122"/>
              </a:rPr>
              <a:t>（</a:t>
            </a:r>
            <a:r>
              <a:rPr lang="en-US" altLang="zh-CN" dirty="0">
                <a:latin typeface="楷体" panose="02010609060101010101" charset="-122"/>
                <a:ea typeface="楷体" panose="02010609060101010101" charset="-122"/>
              </a:rPr>
              <a:t>3</a:t>
            </a:r>
            <a:r>
              <a:rPr lang="zh-CN" altLang="en-US" dirty="0">
                <a:latin typeface="楷体" panose="02010609060101010101" charset="-122"/>
                <a:ea typeface="楷体" panose="02010609060101010101" charset="-122"/>
              </a:rPr>
              <a:t>）曲折离奇、跌宕引人的情节。</a:t>
            </a:r>
            <a:br>
              <a:rPr lang="zh-CN" altLang="en-US" dirty="0">
                <a:latin typeface="楷体" panose="02010609060101010101" charset="-122"/>
                <a:ea typeface="楷体" panose="02010609060101010101" charset="-122"/>
              </a:rPr>
            </a:br>
            <a:r>
              <a:rPr lang="zh-CN" altLang="en-US" dirty="0">
                <a:latin typeface="楷体" panose="02010609060101010101" charset="-122"/>
                <a:ea typeface="楷体" panose="02010609060101010101" charset="-122"/>
              </a:rPr>
              <a:t>（</a:t>
            </a:r>
            <a:r>
              <a:rPr lang="en-US" altLang="zh-CN" dirty="0">
                <a:latin typeface="楷体" panose="02010609060101010101" charset="-122"/>
                <a:ea typeface="楷体" panose="02010609060101010101" charset="-122"/>
              </a:rPr>
              <a:t>4</a:t>
            </a:r>
            <a:r>
              <a:rPr lang="zh-CN" altLang="en-US" dirty="0">
                <a:latin typeface="楷体" panose="02010609060101010101" charset="-122"/>
                <a:ea typeface="楷体" panose="02010609060101010101" charset="-122"/>
              </a:rPr>
              <a:t>）精彩的心理描写。</a:t>
            </a:r>
            <a:endParaRPr lang="en-US" altLang="zh-CN" dirty="0">
              <a:latin typeface="楷体" panose="02010609060101010101" charset="-122"/>
              <a:ea typeface="楷体" panose="02010609060101010101" charset="-122"/>
            </a:endParaRPr>
          </a:p>
        </p:txBody>
      </p:sp>
      <p:sp>
        <p:nvSpPr>
          <p:cNvPr id="87043" name="文本框 3"/>
          <p:cNvSpPr txBox="1"/>
          <p:nvPr/>
        </p:nvSpPr>
        <p:spPr>
          <a:xfrm>
            <a:off x="0" y="6021388"/>
            <a:ext cx="1108075" cy="339725"/>
          </a:xfrm>
          <a:prstGeom prst="rect">
            <a:avLst/>
          </a:prstGeom>
          <a:noFill/>
          <a:ln w="9525">
            <a:noFill/>
          </a:ln>
        </p:spPr>
        <p:txBody>
          <a:bodyPr wrap="none" anchor="t">
            <a:spAutoFit/>
          </a:bodyPr>
          <a:lstStyle/>
          <a:p>
            <a:pPr eaLnBrk="0" hangingPunct="0"/>
            <a:r>
              <a:rPr lang="en-US" altLang="zh-CN" sz="1600" b="1">
                <a:latin typeface="楷体" panose="02010609060101010101" charset="-122"/>
                <a:ea typeface="楷体" panose="02010609060101010101" charset="-122"/>
              </a:rPr>
              <a:t>3</a:t>
            </a:r>
            <a:r>
              <a:rPr lang="zh-CN" altLang="en-US" sz="1600" b="1">
                <a:latin typeface="楷体" panose="02010609060101010101" charset="-122"/>
                <a:ea typeface="楷体" panose="02010609060101010101" charset="-122"/>
              </a:rPr>
              <a:t>个知识点</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文本框 1"/>
          <p:cNvSpPr txBox="1"/>
          <p:nvPr/>
        </p:nvSpPr>
        <p:spPr>
          <a:xfrm>
            <a:off x="911225" y="292100"/>
            <a:ext cx="5167313"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第六章  第三节  雨果</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巴黎圣母院</a:t>
            </a:r>
            <a:r>
              <a:rPr lang="en-US" altLang="zh-CN" sz="2400" b="1">
                <a:latin typeface="微软雅黑" panose="020B0503020204020204" charset="-122"/>
                <a:ea typeface="微软雅黑" panose="020B0503020204020204" charset="-122"/>
              </a:rPr>
              <a:t>》</a:t>
            </a:r>
            <a:endParaRPr lang="zh-CN" altLang="en-US" sz="2400" b="1">
              <a:latin typeface="楷体" panose="02010609060101010101" charset="-122"/>
              <a:ea typeface="楷体" panose="02010609060101010101" charset="-122"/>
            </a:endParaRPr>
          </a:p>
        </p:txBody>
      </p:sp>
      <p:sp>
        <p:nvSpPr>
          <p:cNvPr id="88066" name="文本框 2"/>
          <p:cNvSpPr txBox="1"/>
          <p:nvPr/>
        </p:nvSpPr>
        <p:spPr>
          <a:xfrm>
            <a:off x="911225" y="833438"/>
            <a:ext cx="11017250" cy="3600450"/>
          </a:xfrm>
          <a:prstGeom prst="rect">
            <a:avLst/>
          </a:prstGeom>
          <a:noFill/>
          <a:ln w="9525">
            <a:noFill/>
          </a:ln>
        </p:spPr>
        <p:txBody>
          <a:bodyPr anchor="t">
            <a:spAutoFit/>
          </a:bodyPr>
          <a:lstStyle/>
          <a:p>
            <a:pPr eaLnBrk="0" hangingPunct="0">
              <a:lnSpc>
                <a:spcPct val="150000"/>
              </a:lnSpc>
            </a:pPr>
            <a:r>
              <a:rPr lang="en-US" altLang="zh-CN" b="1">
                <a:solidFill>
                  <a:srgbClr val="0070C0"/>
                </a:solidFill>
                <a:latin typeface="微软雅黑" panose="020B0503020204020204" charset="-122"/>
                <a:ea typeface="微软雅黑" panose="020B0503020204020204" charset="-122"/>
              </a:rPr>
              <a:t>5.</a:t>
            </a:r>
            <a:r>
              <a:rPr lang="zh-CN" altLang="en-US" b="1">
                <a:solidFill>
                  <a:srgbClr val="0070C0"/>
                </a:solidFill>
                <a:latin typeface="微软雅黑" panose="020B0503020204020204" charset="-122"/>
                <a:ea typeface="微软雅黑" panose="020B0503020204020204" charset="-122"/>
              </a:rPr>
              <a:t>  雨果</a:t>
            </a:r>
            <a:r>
              <a:rPr lang="en-US" altLang="zh-CN" b="1">
                <a:solidFill>
                  <a:srgbClr val="0070C0"/>
                </a:solidFill>
                <a:latin typeface="微软雅黑" panose="020B0503020204020204" charset="-122"/>
                <a:ea typeface="微软雅黑" panose="020B0503020204020204" charset="-122"/>
              </a:rPr>
              <a:t>《</a:t>
            </a:r>
            <a:r>
              <a:rPr lang="zh-CN" altLang="en-US" b="1">
                <a:solidFill>
                  <a:srgbClr val="0070C0"/>
                </a:solidFill>
                <a:latin typeface="微软雅黑" panose="020B0503020204020204" charset="-122"/>
                <a:ea typeface="微软雅黑" panose="020B0503020204020204" charset="-122"/>
              </a:rPr>
              <a:t>巴黎圣母院</a:t>
            </a:r>
            <a:r>
              <a:rPr lang="en-US" altLang="zh-CN" b="1">
                <a:solidFill>
                  <a:srgbClr val="0070C0"/>
                </a:solidFill>
                <a:latin typeface="微软雅黑" panose="020B0503020204020204" charset="-122"/>
                <a:ea typeface="微软雅黑" panose="020B0503020204020204" charset="-122"/>
              </a:rPr>
              <a:t>》</a:t>
            </a:r>
            <a:r>
              <a:rPr lang="zh-CN" altLang="en-US" b="1">
                <a:solidFill>
                  <a:srgbClr val="0070C0"/>
                </a:solidFill>
                <a:latin typeface="微软雅黑" panose="020B0503020204020204" charset="-122"/>
                <a:ea typeface="微软雅黑" panose="020B0503020204020204" charset="-122"/>
              </a:rPr>
              <a:t>美丑对照原则</a:t>
            </a:r>
            <a:r>
              <a:rPr lang="zh-CN" altLang="en-US" b="1">
                <a:solidFill>
                  <a:srgbClr val="00B050"/>
                </a:solidFill>
                <a:latin typeface="微软雅黑" panose="020B0503020204020204" charset="-122"/>
                <a:ea typeface="微软雅黑" panose="020B0503020204020204" charset="-122"/>
              </a:rPr>
              <a:t>［简答］</a:t>
            </a:r>
            <a:endParaRPr lang="en-US" altLang="zh-CN" b="1">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a:latin typeface="微软雅黑" panose="020B0503020204020204" charset="-122"/>
                <a:ea typeface="微软雅黑" panose="020B0503020204020204" charset="-122"/>
              </a:rPr>
              <a:t>雨果</a:t>
            </a:r>
            <a:r>
              <a:rPr lang="zh-CN" altLang="en-US">
                <a:solidFill>
                  <a:srgbClr val="FF0000"/>
                </a:solidFill>
                <a:latin typeface="微软雅黑" panose="020B0503020204020204" charset="-122"/>
                <a:ea typeface="微软雅黑" panose="020B0503020204020204" charset="-122"/>
              </a:rPr>
              <a:t>从哲学和美学的高度</a:t>
            </a:r>
            <a:r>
              <a:rPr lang="zh-CN" altLang="en-US">
                <a:latin typeface="微软雅黑" panose="020B0503020204020204" charset="-122"/>
                <a:ea typeface="微软雅黑" panose="020B0503020204020204" charset="-122"/>
              </a:rPr>
              <a:t>，运用了</a:t>
            </a:r>
            <a:r>
              <a:rPr lang="zh-CN" altLang="en-US">
                <a:solidFill>
                  <a:srgbClr val="FF0000"/>
                </a:solidFill>
                <a:latin typeface="微软雅黑" panose="020B0503020204020204" charset="-122"/>
                <a:ea typeface="微软雅黑" panose="020B0503020204020204" charset="-122"/>
              </a:rPr>
              <a:t>美与丑、善与恶</a:t>
            </a:r>
            <a:r>
              <a:rPr lang="zh-CN" altLang="en-US">
                <a:latin typeface="微软雅黑" panose="020B0503020204020204" charset="-122"/>
                <a:ea typeface="微软雅黑" panose="020B0503020204020204" charset="-122"/>
              </a:rPr>
              <a:t>强烈对照的艺术原则，编织惊心动魄的故事情节，塑造异乎寻常的人物，展现了光明与黑暗殊死搏斗的画面。 </a:t>
            </a:r>
            <a:br>
              <a:rPr lang="zh-CN" altLang="en-US">
                <a:latin typeface="微软雅黑" panose="020B0503020204020204" charset="-122"/>
                <a:ea typeface="微软雅黑" panose="020B0503020204020204" charset="-122"/>
              </a:rPr>
            </a:br>
            <a:r>
              <a:rPr lang="zh-CN" altLang="en-US" sz="1600">
                <a:latin typeface="微软雅黑" panose="020B0503020204020204" charset="-122"/>
                <a:ea typeface="微软雅黑" panose="020B0503020204020204" charset="-122"/>
              </a:rPr>
              <a:t>（</a:t>
            </a:r>
            <a:r>
              <a:rPr lang="en-US" altLang="zh-CN" sz="1600">
                <a:latin typeface="微软雅黑" panose="020B0503020204020204" charset="-122"/>
                <a:ea typeface="微软雅黑" panose="020B0503020204020204" charset="-122"/>
              </a:rPr>
              <a:t>1</a:t>
            </a:r>
            <a:r>
              <a:rPr lang="zh-CN" altLang="en-US" sz="1600">
                <a:latin typeface="微软雅黑" panose="020B0503020204020204" charset="-122"/>
                <a:ea typeface="微软雅黑" panose="020B0503020204020204" charset="-122"/>
              </a:rPr>
              <a:t>）在</a:t>
            </a:r>
            <a:r>
              <a:rPr lang="zh-CN" altLang="en-US" sz="1600">
                <a:solidFill>
                  <a:srgbClr val="FF0000"/>
                </a:solidFill>
                <a:latin typeface="微软雅黑" panose="020B0503020204020204" charset="-122"/>
                <a:ea typeface="微软雅黑" panose="020B0503020204020204" charset="-122"/>
              </a:rPr>
              <a:t>情节、场景</a:t>
            </a:r>
            <a:r>
              <a:rPr lang="zh-CN" altLang="en-US" sz="1600">
                <a:latin typeface="微软雅黑" panose="020B0503020204020204" charset="-122"/>
                <a:ea typeface="微软雅黑" panose="020B0503020204020204" charset="-122"/>
              </a:rPr>
              <a:t>方面，</a:t>
            </a:r>
            <a:r>
              <a:rPr lang="zh-CN" altLang="en-US" sz="1600">
                <a:latin typeface="楷体" panose="02010609060101010101" charset="-122"/>
                <a:ea typeface="楷体" panose="02010609060101010101" charset="-122"/>
              </a:rPr>
              <a:t>爱斯梅哈尔达被抢与被救、爱情幽会与被诬告判刑以及被救入圣母院与被出卖杀害等悲喜强烈对照；愚人节歌舞的喜剧性开场与被害徇情的悲剧性结局遥相呼应等强烈对照。</a:t>
            </a:r>
            <a:r>
              <a:rPr lang="zh-CN" altLang="en-US" sz="1600">
                <a:latin typeface="微软雅黑" panose="020B0503020204020204" charset="-122"/>
                <a:ea typeface="微软雅黑" panose="020B0503020204020204" charset="-122"/>
              </a:rPr>
              <a:t/>
            </a:r>
            <a:br>
              <a:rPr lang="zh-CN" altLang="en-US" sz="1600">
                <a:latin typeface="微软雅黑" panose="020B0503020204020204" charset="-122"/>
                <a:ea typeface="微软雅黑" panose="020B0503020204020204" charset="-122"/>
              </a:rPr>
            </a:br>
            <a:r>
              <a:rPr lang="zh-CN" altLang="en-US" sz="1600">
                <a:latin typeface="微软雅黑" panose="020B0503020204020204" charset="-122"/>
                <a:ea typeface="微软雅黑" panose="020B0503020204020204" charset="-122"/>
              </a:rPr>
              <a:t>（</a:t>
            </a:r>
            <a:r>
              <a:rPr lang="en-US" altLang="zh-CN" sz="1600">
                <a:latin typeface="微软雅黑" panose="020B0503020204020204" charset="-122"/>
                <a:ea typeface="微软雅黑" panose="020B0503020204020204" charset="-122"/>
              </a:rPr>
              <a:t>2</a:t>
            </a:r>
            <a:r>
              <a:rPr lang="zh-CN" altLang="en-US" sz="1600">
                <a:latin typeface="微软雅黑" panose="020B0503020204020204" charset="-122"/>
                <a:ea typeface="微软雅黑" panose="020B0503020204020204" charset="-122"/>
              </a:rPr>
              <a:t>）</a:t>
            </a:r>
            <a:r>
              <a:rPr lang="zh-CN" altLang="en-US" sz="1600">
                <a:solidFill>
                  <a:srgbClr val="FF0000"/>
                </a:solidFill>
                <a:latin typeface="微软雅黑" panose="020B0503020204020204" charset="-122"/>
                <a:ea typeface="微软雅黑" panose="020B0503020204020204" charset="-122"/>
              </a:rPr>
              <a:t>人物形象</a:t>
            </a:r>
            <a:r>
              <a:rPr lang="zh-CN" altLang="en-US" sz="1600">
                <a:latin typeface="微软雅黑" panose="020B0503020204020204" charset="-122"/>
                <a:ea typeface="微软雅黑" panose="020B0503020204020204" charset="-122"/>
              </a:rPr>
              <a:t>的对照，主要通过</a:t>
            </a:r>
            <a:r>
              <a:rPr lang="zh-CN" altLang="en-US" sz="1600">
                <a:solidFill>
                  <a:srgbClr val="FF0000"/>
                </a:solidFill>
                <a:latin typeface="微软雅黑" panose="020B0503020204020204" charset="-122"/>
                <a:ea typeface="微软雅黑" panose="020B0503020204020204" charset="-122"/>
              </a:rPr>
              <a:t>人物自身的对比以及对爱情的态度构成</a:t>
            </a:r>
            <a:r>
              <a:rPr lang="zh-CN" altLang="en-US" sz="1600">
                <a:latin typeface="微软雅黑" panose="020B0503020204020204" charset="-122"/>
                <a:ea typeface="微软雅黑" panose="020B0503020204020204" charset="-122"/>
              </a:rPr>
              <a:t>对比表现出来。</a:t>
            </a:r>
            <a:r>
              <a:rPr lang="zh-CN" altLang="en-US" sz="1600">
                <a:latin typeface="楷体" panose="02010609060101010101" charset="-122"/>
                <a:ea typeface="楷体" panose="02010609060101010101" charset="-122"/>
              </a:rPr>
              <a:t>如加西莫多外貌的丑陋和心灵的美好、法比外表的潇洒和内心的丑恶、克罗德外表的道貌岸然和内心的邪恶自身形成强烈的对照。</a:t>
            </a:r>
            <a:endParaRPr lang="en-US" altLang="zh-CN" sz="1600">
              <a:latin typeface="楷体" panose="02010609060101010101" charset="-122"/>
              <a:ea typeface="楷体" panose="02010609060101010101" charset="-122"/>
            </a:endParaRPr>
          </a:p>
          <a:p>
            <a:pPr eaLnBrk="0" hangingPunct="0">
              <a:lnSpc>
                <a:spcPct val="150000"/>
              </a:lnSpc>
            </a:pPr>
            <a:r>
              <a:rPr lang="zh-CN" altLang="en-US" sz="1600">
                <a:latin typeface="微软雅黑" panose="020B0503020204020204" charset="-122"/>
                <a:ea typeface="微软雅黑" panose="020B0503020204020204" charset="-122"/>
              </a:rPr>
              <a:t>雨果揭示了美与丑、善与恶、灵魂与躯体、情与欲之间的内在矛盾，体现了爱情和美学思想。</a:t>
            </a:r>
            <a:endParaRPr lang="en-US" altLang="zh-CN" sz="1600">
              <a:latin typeface="微软雅黑" panose="020B0503020204020204" charset="-122"/>
              <a:ea typeface="微软雅黑" panose="020B0503020204020204" charset="-122"/>
            </a:endParaRPr>
          </a:p>
          <a:p>
            <a:pPr eaLnBrk="0" hangingPunct="0">
              <a:lnSpc>
                <a:spcPct val="150000"/>
              </a:lnSpc>
            </a:pPr>
            <a:endParaRPr lang="en-US" altLang="zh-CN">
              <a:latin typeface="微软雅黑" panose="020B0503020204020204" charset="-122"/>
              <a:ea typeface="微软雅黑" panose="020B0503020204020204" charset="-122"/>
            </a:endParaRPr>
          </a:p>
        </p:txBody>
      </p:sp>
      <p:sp>
        <p:nvSpPr>
          <p:cNvPr id="88067" name="文本框 3"/>
          <p:cNvSpPr txBox="1"/>
          <p:nvPr/>
        </p:nvSpPr>
        <p:spPr>
          <a:xfrm>
            <a:off x="0" y="6021388"/>
            <a:ext cx="1108075" cy="339725"/>
          </a:xfrm>
          <a:prstGeom prst="rect">
            <a:avLst/>
          </a:prstGeom>
          <a:noFill/>
          <a:ln w="9525">
            <a:noFill/>
          </a:ln>
        </p:spPr>
        <p:txBody>
          <a:bodyPr wrap="none" anchor="t">
            <a:spAutoFit/>
          </a:bodyPr>
          <a:lstStyle/>
          <a:p>
            <a:pPr eaLnBrk="0" hangingPunct="0"/>
            <a:r>
              <a:rPr lang="en-US" altLang="zh-CN" sz="1600" b="1">
                <a:latin typeface="楷体" panose="02010609060101010101" charset="-122"/>
                <a:ea typeface="楷体" panose="02010609060101010101" charset="-122"/>
              </a:rPr>
              <a:t>3</a:t>
            </a:r>
            <a:r>
              <a:rPr lang="zh-CN" altLang="en-US" sz="1600" b="1">
                <a:latin typeface="楷体" panose="02010609060101010101" charset="-122"/>
                <a:ea typeface="楷体" panose="02010609060101010101" charset="-122"/>
              </a:rPr>
              <a:t>个知识点</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矩形 1"/>
          <p:cNvSpPr/>
          <p:nvPr/>
        </p:nvSpPr>
        <p:spPr>
          <a:xfrm>
            <a:off x="982663" y="836613"/>
            <a:ext cx="8426450" cy="3238500"/>
          </a:xfrm>
          <a:prstGeom prst="rect">
            <a:avLst/>
          </a:prstGeom>
          <a:noFill/>
          <a:ln w="9525">
            <a:noFill/>
          </a:ln>
        </p:spPr>
        <p:txBody>
          <a:bodyPr anchor="t">
            <a:spAutoFit/>
          </a:bodyPr>
          <a:lstStyle/>
          <a:p>
            <a:pPr eaLnBrk="0" fontAlgn="t" hangingPunct="0">
              <a:lnSpc>
                <a:spcPct val="150000"/>
              </a:lnSpc>
            </a:pPr>
            <a:r>
              <a:rPr lang="zh-CN" altLang="en-US" sz="2800">
                <a:solidFill>
                  <a:srgbClr val="1F2D3D"/>
                </a:solidFill>
                <a:latin typeface="Helvetica Neue For Number"/>
                <a:ea typeface="宋体" panose="02010600030101010101" pitchFamily="2" charset="-122"/>
              </a:rPr>
              <a:t>法国浪漫主义战胜古典主义的标志性事件是（ ）</a:t>
            </a:r>
            <a:br>
              <a:rPr lang="zh-CN" altLang="en-US" sz="2800">
                <a:solidFill>
                  <a:srgbClr val="1F2D3D"/>
                </a:solidFill>
                <a:latin typeface="Helvetica Neue For Number"/>
                <a:ea typeface="宋体" panose="02010600030101010101" pitchFamily="2" charset="-122"/>
              </a:rPr>
            </a:br>
            <a:r>
              <a:rPr lang="en-US" altLang="zh-CN" sz="2800">
                <a:solidFill>
                  <a:srgbClr val="1F2D3D"/>
                </a:solidFill>
                <a:latin typeface="Helvetica Neue For Number"/>
                <a:ea typeface="宋体" panose="02010600030101010101" pitchFamily="2" charset="-122"/>
              </a:rPr>
              <a:t>A:《</a:t>
            </a:r>
            <a:r>
              <a:rPr lang="zh-CN" altLang="en-US" sz="2800">
                <a:solidFill>
                  <a:srgbClr val="1F2D3D"/>
                </a:solidFill>
                <a:latin typeface="Helvetica Neue For Number"/>
                <a:ea typeface="宋体" panose="02010600030101010101" pitchFamily="2" charset="-122"/>
              </a:rPr>
              <a:t>欧那尼</a:t>
            </a:r>
            <a:r>
              <a:rPr lang="en-US" altLang="zh-CN" sz="2800">
                <a:solidFill>
                  <a:srgbClr val="1F2D3D"/>
                </a:solidFill>
                <a:latin typeface="Helvetica Neue For Number"/>
                <a:ea typeface="宋体" panose="02010600030101010101" pitchFamily="2" charset="-122"/>
              </a:rPr>
              <a:t>》</a:t>
            </a:r>
            <a:r>
              <a:rPr lang="zh-CN" altLang="en-US" sz="2800">
                <a:solidFill>
                  <a:srgbClr val="1F2D3D"/>
                </a:solidFill>
                <a:latin typeface="Helvetica Neue For Number"/>
                <a:ea typeface="宋体" panose="02010600030101010101" pitchFamily="2" charset="-122"/>
              </a:rPr>
              <a:t>上演</a:t>
            </a:r>
          </a:p>
          <a:p>
            <a:pPr eaLnBrk="0" hangingPunct="0">
              <a:lnSpc>
                <a:spcPct val="150000"/>
              </a:lnSpc>
            </a:pPr>
            <a:r>
              <a:rPr lang="en-US" altLang="zh-CN" sz="2800">
                <a:solidFill>
                  <a:srgbClr val="1F2D3D"/>
                </a:solidFill>
                <a:latin typeface="Helvetica Neue For Number"/>
                <a:ea typeface="宋体" panose="02010600030101010101" pitchFamily="2" charset="-122"/>
              </a:rPr>
              <a:t>B:《</a:t>
            </a:r>
            <a:r>
              <a:rPr lang="zh-CN" altLang="en-US" sz="2800">
                <a:solidFill>
                  <a:srgbClr val="1F2D3D"/>
                </a:solidFill>
                <a:latin typeface="Helvetica Neue For Number"/>
                <a:ea typeface="宋体" panose="02010600030101010101" pitchFamily="2" charset="-122"/>
              </a:rPr>
              <a:t>克伦威尔</a:t>
            </a:r>
            <a:r>
              <a:rPr lang="en-US" altLang="zh-CN" sz="2800">
                <a:solidFill>
                  <a:srgbClr val="1F2D3D"/>
                </a:solidFill>
                <a:latin typeface="Helvetica Neue For Number"/>
                <a:ea typeface="宋体" panose="02010600030101010101" pitchFamily="2" charset="-122"/>
              </a:rPr>
              <a:t>》</a:t>
            </a:r>
            <a:r>
              <a:rPr lang="zh-CN" altLang="en-US" sz="2800">
                <a:solidFill>
                  <a:srgbClr val="1F2D3D"/>
                </a:solidFill>
                <a:latin typeface="Helvetica Neue For Number"/>
                <a:ea typeface="宋体" panose="02010600030101010101" pitchFamily="2" charset="-122"/>
              </a:rPr>
              <a:t>上演 </a:t>
            </a:r>
          </a:p>
          <a:p>
            <a:pPr eaLnBrk="0" hangingPunct="0">
              <a:lnSpc>
                <a:spcPct val="150000"/>
              </a:lnSpc>
            </a:pPr>
            <a:r>
              <a:rPr lang="en-US" altLang="zh-CN" sz="2800">
                <a:solidFill>
                  <a:srgbClr val="1F2D3D"/>
                </a:solidFill>
                <a:latin typeface="Helvetica Neue For Number"/>
                <a:ea typeface="宋体" panose="02010600030101010101" pitchFamily="2" charset="-122"/>
              </a:rPr>
              <a:t>C:《</a:t>
            </a:r>
            <a:r>
              <a:rPr lang="zh-CN" altLang="en-US" sz="2800">
                <a:solidFill>
                  <a:srgbClr val="1F2D3D"/>
                </a:solidFill>
                <a:latin typeface="Helvetica Neue For Number"/>
                <a:ea typeface="宋体" panose="02010600030101010101" pitchFamily="2" charset="-122"/>
              </a:rPr>
              <a:t>伪君子</a:t>
            </a:r>
            <a:r>
              <a:rPr lang="en-US" altLang="zh-CN" sz="2800">
                <a:solidFill>
                  <a:srgbClr val="1F2D3D"/>
                </a:solidFill>
                <a:latin typeface="Helvetica Neue For Number"/>
                <a:ea typeface="宋体" panose="02010600030101010101" pitchFamily="2" charset="-122"/>
              </a:rPr>
              <a:t>》</a:t>
            </a:r>
            <a:r>
              <a:rPr lang="zh-CN" altLang="en-US" sz="2800">
                <a:solidFill>
                  <a:srgbClr val="1F2D3D"/>
                </a:solidFill>
                <a:latin typeface="Helvetica Neue For Number"/>
                <a:ea typeface="宋体" panose="02010600030101010101" pitchFamily="2" charset="-122"/>
              </a:rPr>
              <a:t>上演</a:t>
            </a:r>
          </a:p>
          <a:p>
            <a:pPr eaLnBrk="0" hangingPunct="0">
              <a:lnSpc>
                <a:spcPct val="150000"/>
              </a:lnSpc>
            </a:pPr>
            <a:r>
              <a:rPr lang="en-US" altLang="zh-CN" sz="2800">
                <a:solidFill>
                  <a:srgbClr val="1F2D3D"/>
                </a:solidFill>
                <a:latin typeface="Helvetica Neue For Number"/>
                <a:ea typeface="宋体" panose="02010600030101010101" pitchFamily="2" charset="-122"/>
              </a:rPr>
              <a:t>D:《</a:t>
            </a:r>
            <a:r>
              <a:rPr lang="zh-CN" altLang="en-US" sz="2800">
                <a:solidFill>
                  <a:srgbClr val="1F2D3D"/>
                </a:solidFill>
                <a:latin typeface="Helvetica Neue For Number"/>
                <a:ea typeface="宋体" panose="02010600030101010101" pitchFamily="2" charset="-122"/>
              </a:rPr>
              <a:t>茶花女</a:t>
            </a:r>
            <a:r>
              <a:rPr lang="en-US" altLang="zh-CN" sz="2800">
                <a:solidFill>
                  <a:srgbClr val="1F2D3D"/>
                </a:solidFill>
                <a:latin typeface="Helvetica Neue For Number"/>
                <a:ea typeface="宋体" panose="02010600030101010101" pitchFamily="2" charset="-122"/>
              </a:rPr>
              <a:t>》</a:t>
            </a:r>
            <a:r>
              <a:rPr lang="zh-CN" altLang="en-US" sz="2800">
                <a:solidFill>
                  <a:srgbClr val="1F2D3D"/>
                </a:solidFill>
                <a:latin typeface="Helvetica Neue For Number"/>
                <a:ea typeface="宋体" panose="02010600030101010101" pitchFamily="2" charset="-122"/>
              </a:rPr>
              <a:t>上演</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矩形 1"/>
          <p:cNvSpPr/>
          <p:nvPr/>
        </p:nvSpPr>
        <p:spPr>
          <a:xfrm>
            <a:off x="982663" y="836613"/>
            <a:ext cx="8426450" cy="3324225"/>
          </a:xfrm>
          <a:prstGeom prst="rect">
            <a:avLst/>
          </a:prstGeom>
          <a:noFill/>
          <a:ln w="9525">
            <a:noFill/>
          </a:ln>
        </p:spPr>
        <p:txBody>
          <a:bodyPr anchor="t">
            <a:spAutoFit/>
          </a:bodyPr>
          <a:lstStyle/>
          <a:p>
            <a:pPr eaLnBrk="0" fontAlgn="t" hangingPunct="0">
              <a:lnSpc>
                <a:spcPct val="150000"/>
              </a:lnSpc>
            </a:pPr>
            <a:r>
              <a:rPr lang="zh-CN" altLang="en-US" sz="2800">
                <a:solidFill>
                  <a:srgbClr val="1F2D3D"/>
                </a:solidFill>
                <a:latin typeface="Helvetica Neue For Number"/>
                <a:ea typeface="宋体" panose="02010600030101010101" pitchFamily="2" charset="-122"/>
              </a:rPr>
              <a:t>法国浪漫主义战胜古典主义的标志性事件是（ ）</a:t>
            </a:r>
            <a:br>
              <a:rPr lang="zh-CN" altLang="en-US" sz="2800">
                <a:solidFill>
                  <a:srgbClr val="1F2D3D"/>
                </a:solidFill>
                <a:latin typeface="Helvetica Neue For Number"/>
                <a:ea typeface="宋体" panose="02010600030101010101" pitchFamily="2" charset="-122"/>
              </a:rPr>
            </a:br>
            <a:r>
              <a:rPr lang="en-US" altLang="zh-CN" sz="2800">
                <a:solidFill>
                  <a:srgbClr val="FF0000"/>
                </a:solidFill>
                <a:latin typeface="Helvetica Neue For Number"/>
                <a:ea typeface="宋体" panose="02010600030101010101" pitchFamily="2" charset="-122"/>
              </a:rPr>
              <a:t>A:《</a:t>
            </a:r>
            <a:r>
              <a:rPr lang="zh-CN" altLang="en-US" sz="2800">
                <a:solidFill>
                  <a:srgbClr val="FF0000"/>
                </a:solidFill>
                <a:latin typeface="Helvetica Neue For Number"/>
                <a:ea typeface="宋体" panose="02010600030101010101" pitchFamily="2" charset="-122"/>
              </a:rPr>
              <a:t>欧那尼</a:t>
            </a:r>
            <a:r>
              <a:rPr lang="en-US" altLang="zh-CN" sz="2800">
                <a:solidFill>
                  <a:srgbClr val="FF0000"/>
                </a:solidFill>
                <a:latin typeface="Helvetica Neue For Number"/>
                <a:ea typeface="宋体" panose="02010600030101010101" pitchFamily="2" charset="-122"/>
              </a:rPr>
              <a:t>》</a:t>
            </a:r>
            <a:r>
              <a:rPr lang="zh-CN" altLang="en-US" sz="2800">
                <a:solidFill>
                  <a:srgbClr val="FF0000"/>
                </a:solidFill>
                <a:latin typeface="Helvetica Neue For Number"/>
                <a:ea typeface="宋体" panose="02010600030101010101" pitchFamily="2" charset="-122"/>
              </a:rPr>
              <a:t>上演</a:t>
            </a:r>
          </a:p>
          <a:p>
            <a:pPr eaLnBrk="0" hangingPunct="0">
              <a:lnSpc>
                <a:spcPct val="150000"/>
              </a:lnSpc>
            </a:pPr>
            <a:r>
              <a:rPr lang="en-US" altLang="zh-CN" sz="2800">
                <a:solidFill>
                  <a:srgbClr val="1F2D3D"/>
                </a:solidFill>
                <a:latin typeface="Helvetica Neue For Number"/>
                <a:ea typeface="宋体" panose="02010600030101010101" pitchFamily="2" charset="-122"/>
              </a:rPr>
              <a:t>B:《</a:t>
            </a:r>
            <a:r>
              <a:rPr lang="zh-CN" altLang="en-US" sz="2800">
                <a:solidFill>
                  <a:srgbClr val="1F2D3D"/>
                </a:solidFill>
                <a:latin typeface="Helvetica Neue For Number"/>
                <a:ea typeface="宋体" panose="02010600030101010101" pitchFamily="2" charset="-122"/>
              </a:rPr>
              <a:t>克伦威尔</a:t>
            </a:r>
            <a:r>
              <a:rPr lang="en-US" altLang="zh-CN" sz="2800">
                <a:solidFill>
                  <a:srgbClr val="1F2D3D"/>
                </a:solidFill>
                <a:latin typeface="Helvetica Neue For Number"/>
                <a:ea typeface="宋体" panose="02010600030101010101" pitchFamily="2" charset="-122"/>
              </a:rPr>
              <a:t>》</a:t>
            </a:r>
            <a:r>
              <a:rPr lang="zh-CN" altLang="en-US" sz="2800">
                <a:solidFill>
                  <a:srgbClr val="1F2D3D"/>
                </a:solidFill>
                <a:latin typeface="Helvetica Neue For Number"/>
                <a:ea typeface="宋体" panose="02010600030101010101" pitchFamily="2" charset="-122"/>
              </a:rPr>
              <a:t>上演 </a:t>
            </a:r>
          </a:p>
          <a:p>
            <a:pPr eaLnBrk="0" hangingPunct="0">
              <a:lnSpc>
                <a:spcPct val="150000"/>
              </a:lnSpc>
            </a:pPr>
            <a:r>
              <a:rPr lang="en-US" altLang="zh-CN" sz="2800">
                <a:solidFill>
                  <a:srgbClr val="1F2D3D"/>
                </a:solidFill>
                <a:latin typeface="Helvetica Neue For Number"/>
                <a:ea typeface="宋体" panose="02010600030101010101" pitchFamily="2" charset="-122"/>
              </a:rPr>
              <a:t>C:《</a:t>
            </a:r>
            <a:r>
              <a:rPr lang="zh-CN" altLang="en-US" sz="2800">
                <a:solidFill>
                  <a:srgbClr val="1F2D3D"/>
                </a:solidFill>
                <a:latin typeface="Helvetica Neue For Number"/>
                <a:ea typeface="宋体" panose="02010600030101010101" pitchFamily="2" charset="-122"/>
              </a:rPr>
              <a:t>伪君子</a:t>
            </a:r>
            <a:r>
              <a:rPr lang="en-US" altLang="zh-CN" sz="2800">
                <a:solidFill>
                  <a:srgbClr val="1F2D3D"/>
                </a:solidFill>
                <a:latin typeface="Helvetica Neue For Number"/>
                <a:ea typeface="宋体" panose="02010600030101010101" pitchFamily="2" charset="-122"/>
              </a:rPr>
              <a:t>》</a:t>
            </a:r>
            <a:r>
              <a:rPr lang="zh-CN" altLang="en-US" sz="2800">
                <a:solidFill>
                  <a:srgbClr val="1F2D3D"/>
                </a:solidFill>
                <a:latin typeface="Helvetica Neue For Number"/>
                <a:ea typeface="宋体" panose="02010600030101010101" pitchFamily="2" charset="-122"/>
              </a:rPr>
              <a:t>上演</a:t>
            </a:r>
          </a:p>
          <a:p>
            <a:pPr eaLnBrk="0" hangingPunct="0">
              <a:lnSpc>
                <a:spcPct val="150000"/>
              </a:lnSpc>
            </a:pPr>
            <a:r>
              <a:rPr lang="en-US" altLang="zh-CN" sz="2800">
                <a:solidFill>
                  <a:srgbClr val="1F2D3D"/>
                </a:solidFill>
                <a:latin typeface="Helvetica Neue For Number"/>
                <a:ea typeface="宋体" panose="02010600030101010101" pitchFamily="2" charset="-122"/>
              </a:rPr>
              <a:t>D:《</a:t>
            </a:r>
            <a:r>
              <a:rPr lang="zh-CN" altLang="en-US" sz="2800">
                <a:solidFill>
                  <a:srgbClr val="1F2D3D"/>
                </a:solidFill>
                <a:latin typeface="Helvetica Neue For Number"/>
                <a:ea typeface="宋体" panose="02010600030101010101" pitchFamily="2" charset="-122"/>
              </a:rPr>
              <a:t>茶花女</a:t>
            </a:r>
            <a:r>
              <a:rPr lang="en-US" altLang="zh-CN" sz="2800">
                <a:solidFill>
                  <a:srgbClr val="1F2D3D"/>
                </a:solidFill>
                <a:latin typeface="Helvetica Neue For Number"/>
                <a:ea typeface="宋体" panose="02010600030101010101" pitchFamily="2" charset="-122"/>
              </a:rPr>
              <a:t>》</a:t>
            </a:r>
            <a:r>
              <a:rPr lang="zh-CN" altLang="en-US" sz="2800">
                <a:solidFill>
                  <a:srgbClr val="1F2D3D"/>
                </a:solidFill>
                <a:latin typeface="Helvetica Neue For Number"/>
                <a:ea typeface="宋体" panose="02010600030101010101" pitchFamily="2" charset="-122"/>
              </a:rPr>
              <a:t>上演</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矩形 1"/>
          <p:cNvSpPr/>
          <p:nvPr/>
        </p:nvSpPr>
        <p:spPr>
          <a:xfrm>
            <a:off x="982663" y="836613"/>
            <a:ext cx="10226675" cy="3240087"/>
          </a:xfrm>
          <a:prstGeom prst="rect">
            <a:avLst/>
          </a:prstGeom>
          <a:noFill/>
          <a:ln w="9525">
            <a:noFill/>
          </a:ln>
        </p:spPr>
        <p:txBody>
          <a:bodyPr anchor="t">
            <a:spAutoFit/>
          </a:bodyPr>
          <a:lstStyle/>
          <a:p>
            <a:pPr eaLnBrk="0" fontAlgn="t" hangingPunct="0">
              <a:lnSpc>
                <a:spcPct val="150000"/>
              </a:lnSpc>
            </a:pP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巴黎圣母院</a:t>
            </a: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中代表天主教会恶势力的人物是（ ）</a:t>
            </a:r>
          </a:p>
          <a:p>
            <a:pPr eaLnBrk="0" hangingPunct="0">
              <a:lnSpc>
                <a:spcPct val="150000"/>
              </a:lnSpc>
            </a:pPr>
            <a:r>
              <a:rPr lang="en-US" altLang="zh-CN" sz="2800">
                <a:latin typeface="Arial" panose="020B0604020202020204" pitchFamily="34" charset="0"/>
                <a:ea typeface="宋体" panose="02010600030101010101" pitchFamily="2" charset="-122"/>
              </a:rPr>
              <a:t>A:</a:t>
            </a:r>
            <a:r>
              <a:rPr lang="zh-CN" altLang="en-US" sz="2800">
                <a:latin typeface="Arial" panose="020B0604020202020204" pitchFamily="34" charset="0"/>
                <a:ea typeface="宋体" panose="02010600030101010101" pitchFamily="2" charset="-122"/>
              </a:rPr>
              <a:t>克罗德</a:t>
            </a:r>
          </a:p>
          <a:p>
            <a:pPr eaLnBrk="0" hangingPunct="0">
              <a:lnSpc>
                <a:spcPct val="150000"/>
              </a:lnSpc>
            </a:pPr>
            <a:r>
              <a:rPr lang="en-US" altLang="zh-CN" sz="2800">
                <a:latin typeface="Arial" panose="020B0604020202020204" pitchFamily="34" charset="0"/>
                <a:ea typeface="宋体" panose="02010600030101010101" pitchFamily="2" charset="-122"/>
              </a:rPr>
              <a:t>B:</a:t>
            </a:r>
            <a:r>
              <a:rPr lang="zh-CN" altLang="en-US" sz="2800">
                <a:latin typeface="Arial" panose="020B0604020202020204" pitchFamily="34" charset="0"/>
                <a:ea typeface="宋体" panose="02010600030101010101" pitchFamily="2" charset="-122"/>
              </a:rPr>
              <a:t>丁梅斯代尔</a:t>
            </a:r>
          </a:p>
          <a:p>
            <a:pPr eaLnBrk="0" hangingPunct="0">
              <a:lnSpc>
                <a:spcPct val="150000"/>
              </a:lnSpc>
            </a:pPr>
            <a:r>
              <a:rPr lang="en-US" altLang="zh-CN" sz="2800">
                <a:latin typeface="Arial" panose="020B0604020202020204" pitchFamily="34" charset="0"/>
                <a:ea typeface="宋体" panose="02010600030101010101" pitchFamily="2" charset="-122"/>
              </a:rPr>
              <a:t>C:</a:t>
            </a:r>
            <a:r>
              <a:rPr lang="zh-CN" altLang="en-US" sz="2800">
                <a:latin typeface="Arial" panose="020B0604020202020204" pitchFamily="34" charset="0"/>
                <a:ea typeface="宋体" panose="02010600030101010101" pitchFamily="2" charset="-122"/>
              </a:rPr>
              <a:t>米里哀</a:t>
            </a:r>
          </a:p>
          <a:p>
            <a:pPr eaLnBrk="0" hangingPunct="0">
              <a:lnSpc>
                <a:spcPct val="150000"/>
              </a:lnSpc>
            </a:pPr>
            <a:r>
              <a:rPr lang="en-US" altLang="zh-CN" sz="2800">
                <a:latin typeface="Arial" panose="020B0604020202020204" pitchFamily="34" charset="0"/>
                <a:ea typeface="宋体" panose="02010600030101010101" pitchFamily="2" charset="-122"/>
              </a:rPr>
              <a:t>D:</a:t>
            </a:r>
            <a:r>
              <a:rPr lang="zh-CN" altLang="en-US" sz="2800">
                <a:latin typeface="Arial" panose="020B0604020202020204" pitchFamily="34" charset="0"/>
                <a:ea typeface="宋体" panose="02010600030101010101" pitchFamily="2" charset="-122"/>
              </a:rPr>
              <a:t>伽西莫多</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矩形 1"/>
          <p:cNvSpPr/>
          <p:nvPr/>
        </p:nvSpPr>
        <p:spPr>
          <a:xfrm>
            <a:off x="982663" y="836613"/>
            <a:ext cx="10226675" cy="3324225"/>
          </a:xfrm>
          <a:prstGeom prst="rect">
            <a:avLst/>
          </a:prstGeom>
          <a:noFill/>
          <a:ln w="9525">
            <a:noFill/>
          </a:ln>
        </p:spPr>
        <p:txBody>
          <a:bodyPr anchor="t">
            <a:spAutoFit/>
          </a:bodyPr>
          <a:lstStyle/>
          <a:p>
            <a:pPr eaLnBrk="0" fontAlgn="t" hangingPunct="0">
              <a:lnSpc>
                <a:spcPct val="150000"/>
              </a:lnSpc>
            </a:pP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巴黎圣母院</a:t>
            </a: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中代表天主教会恶势力的人物是（ ）</a:t>
            </a:r>
          </a:p>
          <a:p>
            <a:pPr eaLnBrk="0" hangingPunct="0">
              <a:lnSpc>
                <a:spcPct val="150000"/>
              </a:lnSpc>
            </a:pPr>
            <a:r>
              <a:rPr lang="en-US" altLang="zh-CN" sz="2800">
                <a:solidFill>
                  <a:srgbClr val="FF0000"/>
                </a:solidFill>
                <a:latin typeface="Arial" panose="020B0604020202020204" pitchFamily="34" charset="0"/>
                <a:ea typeface="宋体" panose="02010600030101010101" pitchFamily="2" charset="-122"/>
              </a:rPr>
              <a:t>A:</a:t>
            </a:r>
            <a:r>
              <a:rPr lang="zh-CN" altLang="en-US" sz="2800">
                <a:solidFill>
                  <a:srgbClr val="FF0000"/>
                </a:solidFill>
                <a:latin typeface="Arial" panose="020B0604020202020204" pitchFamily="34" charset="0"/>
                <a:ea typeface="宋体" panose="02010600030101010101" pitchFamily="2" charset="-122"/>
              </a:rPr>
              <a:t>克罗德</a:t>
            </a:r>
          </a:p>
          <a:p>
            <a:pPr eaLnBrk="0" hangingPunct="0">
              <a:lnSpc>
                <a:spcPct val="150000"/>
              </a:lnSpc>
            </a:pPr>
            <a:r>
              <a:rPr lang="en-US" altLang="zh-CN" sz="2800">
                <a:latin typeface="Arial" panose="020B0604020202020204" pitchFamily="34" charset="0"/>
                <a:ea typeface="宋体" panose="02010600030101010101" pitchFamily="2" charset="-122"/>
              </a:rPr>
              <a:t>B:</a:t>
            </a:r>
            <a:r>
              <a:rPr lang="zh-CN" altLang="en-US" sz="2800">
                <a:latin typeface="Arial" panose="020B0604020202020204" pitchFamily="34" charset="0"/>
                <a:ea typeface="宋体" panose="02010600030101010101" pitchFamily="2" charset="-122"/>
              </a:rPr>
              <a:t>丁梅斯代尔</a:t>
            </a:r>
          </a:p>
          <a:p>
            <a:pPr eaLnBrk="0" hangingPunct="0">
              <a:lnSpc>
                <a:spcPct val="150000"/>
              </a:lnSpc>
            </a:pPr>
            <a:r>
              <a:rPr lang="en-US" altLang="zh-CN" sz="2800">
                <a:latin typeface="Arial" panose="020B0604020202020204" pitchFamily="34" charset="0"/>
                <a:ea typeface="宋体" panose="02010600030101010101" pitchFamily="2" charset="-122"/>
              </a:rPr>
              <a:t>C:</a:t>
            </a:r>
            <a:r>
              <a:rPr lang="zh-CN" altLang="en-US" sz="2800">
                <a:latin typeface="Arial" panose="020B0604020202020204" pitchFamily="34" charset="0"/>
                <a:ea typeface="宋体" panose="02010600030101010101" pitchFamily="2" charset="-122"/>
              </a:rPr>
              <a:t>米里哀</a:t>
            </a:r>
          </a:p>
          <a:p>
            <a:pPr eaLnBrk="0" hangingPunct="0">
              <a:lnSpc>
                <a:spcPct val="150000"/>
              </a:lnSpc>
            </a:pPr>
            <a:r>
              <a:rPr lang="en-US" altLang="zh-CN" sz="2800">
                <a:latin typeface="Arial" panose="020B0604020202020204" pitchFamily="34" charset="0"/>
                <a:ea typeface="宋体" panose="02010600030101010101" pitchFamily="2" charset="-122"/>
              </a:rPr>
              <a:t>D:</a:t>
            </a:r>
            <a:r>
              <a:rPr lang="zh-CN" altLang="en-US" sz="2800">
                <a:latin typeface="Arial" panose="020B0604020202020204" pitchFamily="34" charset="0"/>
                <a:ea typeface="宋体" panose="02010600030101010101" pitchFamily="2" charset="-122"/>
              </a:rPr>
              <a:t>伽西莫多</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文本框 2"/>
          <p:cNvSpPr txBox="1"/>
          <p:nvPr/>
        </p:nvSpPr>
        <p:spPr>
          <a:xfrm>
            <a:off x="1225550" y="1125538"/>
            <a:ext cx="10558463" cy="2308324"/>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3.</a:t>
            </a:r>
            <a:r>
              <a:rPr lang="zh-CN" altLang="en-US" sz="2400" b="1" dirty="0">
                <a:latin typeface="微软雅黑" panose="020B0503020204020204" charset="-122"/>
                <a:ea typeface="微软雅黑" panose="020B0503020204020204" charset="-122"/>
              </a:rPr>
              <a:t>  拜伦的</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唐璜</a:t>
            </a:r>
            <a:r>
              <a:rPr lang="en-US" altLang="zh-CN" sz="2400" b="1" dirty="0">
                <a:latin typeface="微软雅黑" panose="020B0503020204020204" charset="-122"/>
                <a:ea typeface="微软雅黑" panose="020B0503020204020204" charset="-122"/>
              </a:rPr>
              <a:t>》</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buFont typeface="宋体" panose="02010600030101010101" pitchFamily="2" charset="-122"/>
              <a:buAutoNum type="circleNumDbPlain"/>
            </a:pPr>
            <a:r>
              <a:rPr lang="zh-CN" altLang="en-US" sz="2400" dirty="0">
                <a:latin typeface="微软雅黑" panose="020B0503020204020204" charset="-122"/>
                <a:ea typeface="微软雅黑" panose="020B0503020204020204" charset="-122"/>
              </a:rPr>
              <a:t>主人公：</a:t>
            </a:r>
            <a:r>
              <a:rPr lang="zh-CN" altLang="en-US" sz="2400" dirty="0">
                <a:solidFill>
                  <a:srgbClr val="FF0000"/>
                </a:solidFill>
                <a:latin typeface="微软雅黑" panose="020B0503020204020204" charset="-122"/>
                <a:ea typeface="微软雅黑" panose="020B0503020204020204" charset="-122"/>
              </a:rPr>
              <a:t>唐璜</a:t>
            </a:r>
            <a:endParaRPr lang="en-US" altLang="zh-CN" sz="2400" dirty="0">
              <a:solidFill>
                <a:srgbClr val="FF0000"/>
              </a:solidFill>
              <a:latin typeface="微软雅黑" panose="020B0503020204020204" charset="-122"/>
              <a:ea typeface="微软雅黑" panose="020B0503020204020204" charset="-122"/>
            </a:endParaRPr>
          </a:p>
          <a:p>
            <a:pPr eaLnBrk="0" hangingPunct="0">
              <a:lnSpc>
                <a:spcPct val="150000"/>
              </a:lnSpc>
              <a:buFont typeface="宋体" panose="02010600030101010101" pitchFamily="2" charset="-122"/>
              <a:buAutoNum type="circleNumDbPlain"/>
            </a:pPr>
            <a:r>
              <a:rPr lang="zh-CN" altLang="en-US" sz="2400" dirty="0" smtClean="0">
                <a:latin typeface="微软雅黑" panose="020B0503020204020204" charset="-122"/>
                <a:ea typeface="微软雅黑" panose="020B0503020204020204" charset="-122"/>
              </a:rPr>
              <a:t>情节：</a:t>
            </a:r>
            <a:r>
              <a:rPr lang="zh-CN" altLang="en-US" sz="2400" dirty="0">
                <a:latin typeface="微软雅黑" panose="020B0503020204020204" charset="-122"/>
                <a:ea typeface="微软雅黑" panose="020B0503020204020204" charset="-122"/>
              </a:rPr>
              <a:t>西班牙、海岛、土耳其（苏丹）、俄国、</a:t>
            </a:r>
            <a:r>
              <a:rPr lang="zh-CN" altLang="en-US" sz="2400" dirty="0" smtClean="0">
                <a:latin typeface="微软雅黑" panose="020B0503020204020204" charset="-122"/>
                <a:ea typeface="微软雅黑" panose="020B0503020204020204" charset="-122"/>
              </a:rPr>
              <a:t>英国</a:t>
            </a:r>
            <a:endParaRPr lang="en-US" altLang="zh-CN" sz="2400" dirty="0">
              <a:latin typeface="微软雅黑" panose="020B0503020204020204" charset="-122"/>
              <a:ea typeface="微软雅黑" panose="020B0503020204020204" charset="-122"/>
            </a:endParaRPr>
          </a:p>
          <a:p>
            <a:pPr eaLnBrk="0" hangingPunct="0">
              <a:lnSpc>
                <a:spcPct val="150000"/>
              </a:lnSpc>
              <a:buFont typeface="宋体" panose="02010600030101010101" pitchFamily="2" charset="-122"/>
              <a:buAutoNum type="circleNumDbPlain"/>
            </a:pPr>
            <a:endParaRPr lang="en-US" altLang="zh-CN" sz="2400" dirty="0">
              <a:latin typeface="微软雅黑" panose="020B0503020204020204" charset="-122"/>
              <a:ea typeface="微软雅黑" panose="020B0503020204020204" charset="-122"/>
            </a:endParaRPr>
          </a:p>
        </p:txBody>
      </p:sp>
      <p:sp>
        <p:nvSpPr>
          <p:cNvPr id="48130"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48131" name="图片 4"/>
          <p:cNvPicPr>
            <a:picLocks noChangeAspect="1"/>
          </p:cNvPicPr>
          <p:nvPr/>
        </p:nvPicPr>
        <p:blipFill>
          <a:blip r:embed="rId2"/>
          <a:stretch>
            <a:fillRect/>
          </a:stretch>
        </p:blipFill>
        <p:spPr>
          <a:xfrm>
            <a:off x="10150475" y="347663"/>
            <a:ext cx="2041525" cy="1262062"/>
          </a:xfrm>
          <a:prstGeom prst="rect">
            <a:avLst/>
          </a:prstGeom>
          <a:noFill/>
          <a:ln w="9525">
            <a:noFill/>
          </a:ln>
        </p:spPr>
      </p:pic>
      <p:sp>
        <p:nvSpPr>
          <p:cNvPr id="5" name="矩形 4"/>
          <p:cNvSpPr/>
          <p:nvPr/>
        </p:nvSpPr>
        <p:spPr>
          <a:xfrm>
            <a:off x="68823" y="0"/>
            <a:ext cx="2313454" cy="369332"/>
          </a:xfrm>
          <a:prstGeom prst="rect">
            <a:avLst/>
          </a:prstGeom>
        </p:spPr>
        <p:txBody>
          <a:bodyPr wrap="none">
            <a:spAutoFit/>
          </a:bodyPr>
          <a:lstStyle/>
          <a:p>
            <a:r>
              <a:rPr lang="en-US" altLang="zh-CN">
                <a:latin typeface="Helvetica Neue For Number" charset="0"/>
              </a:rPr>
              <a:t>6.2.1</a:t>
            </a:r>
            <a:r>
              <a:rPr lang="zh-CN" altLang="en-US" dirty="0">
                <a:latin typeface="Helvetica Neue For Number" charset="0"/>
              </a:rPr>
              <a:t>一、生平与创作</a:t>
            </a:r>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矩形 1"/>
          <p:cNvSpPr/>
          <p:nvPr/>
        </p:nvSpPr>
        <p:spPr>
          <a:xfrm>
            <a:off x="982663" y="836613"/>
            <a:ext cx="10226675" cy="3240087"/>
          </a:xfrm>
          <a:prstGeom prst="rect">
            <a:avLst/>
          </a:prstGeom>
          <a:noFill/>
          <a:ln w="9525">
            <a:noFill/>
          </a:ln>
        </p:spPr>
        <p:txBody>
          <a:bodyPr anchor="t">
            <a:spAutoFit/>
          </a:bodyPr>
          <a:lstStyle/>
          <a:p>
            <a:pPr eaLnBrk="0" fontAlgn="t" hangingPunct="0">
              <a:lnSpc>
                <a:spcPct val="150000"/>
              </a:lnSpc>
            </a:pP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巴黎圣母院</a:t>
            </a: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采用的创作原则是（ ）</a:t>
            </a:r>
            <a:br>
              <a:rPr lang="zh-CN" altLang="en-US"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A:“</a:t>
            </a:r>
            <a:r>
              <a:rPr lang="zh-CN" altLang="en-US" sz="2800">
                <a:latin typeface="Arial" panose="020B0604020202020204" pitchFamily="34" charset="0"/>
                <a:ea typeface="宋体" panose="02010600030101010101" pitchFamily="2" charset="-122"/>
              </a:rPr>
              <a:t>三一律”</a:t>
            </a:r>
          </a:p>
          <a:p>
            <a:pPr eaLnBrk="0" hangingPunct="0">
              <a:lnSpc>
                <a:spcPct val="150000"/>
              </a:lnSpc>
            </a:pPr>
            <a:r>
              <a:rPr lang="en-US" altLang="zh-CN" sz="2800">
                <a:latin typeface="Arial" panose="020B0604020202020204" pitchFamily="34" charset="0"/>
                <a:ea typeface="宋体" panose="02010600030101010101" pitchFamily="2" charset="-122"/>
              </a:rPr>
              <a:t>B:“</a:t>
            </a:r>
            <a:r>
              <a:rPr lang="zh-CN" altLang="en-US" sz="2800">
                <a:latin typeface="Arial" panose="020B0604020202020204" pitchFamily="34" charset="0"/>
                <a:ea typeface="宋体" panose="02010600030101010101" pitchFamily="2" charset="-122"/>
              </a:rPr>
              <a:t>冰山原则” </a:t>
            </a:r>
          </a:p>
          <a:p>
            <a:pPr eaLnBrk="0" hangingPunct="0">
              <a:lnSpc>
                <a:spcPct val="150000"/>
              </a:lnSpc>
            </a:pPr>
            <a:r>
              <a:rPr lang="en-US" altLang="zh-CN" sz="2800">
                <a:latin typeface="Arial" panose="020B0604020202020204" pitchFamily="34" charset="0"/>
                <a:ea typeface="宋体" panose="02010600030101010101" pitchFamily="2" charset="-122"/>
              </a:rPr>
              <a:t>C:“</a:t>
            </a:r>
            <a:r>
              <a:rPr lang="zh-CN" altLang="en-US" sz="2800">
                <a:latin typeface="Arial" panose="020B0604020202020204" pitchFamily="34" charset="0"/>
                <a:ea typeface="宋体" panose="02010600030101010101" pitchFamily="2" charset="-122"/>
              </a:rPr>
              <a:t>人物再现法”</a:t>
            </a:r>
          </a:p>
          <a:p>
            <a:pPr eaLnBrk="0" hangingPunct="0">
              <a:lnSpc>
                <a:spcPct val="150000"/>
              </a:lnSpc>
            </a:pPr>
            <a:r>
              <a:rPr lang="en-US" altLang="zh-CN" sz="2800">
                <a:latin typeface="Arial" panose="020B0604020202020204" pitchFamily="34" charset="0"/>
                <a:ea typeface="宋体" panose="02010600030101010101" pitchFamily="2" charset="-122"/>
              </a:rPr>
              <a:t>D:“</a:t>
            </a:r>
            <a:r>
              <a:rPr lang="zh-CN" altLang="en-US" sz="2800">
                <a:latin typeface="Arial" panose="020B0604020202020204" pitchFamily="34" charset="0"/>
                <a:ea typeface="宋体" panose="02010600030101010101" pitchFamily="2" charset="-122"/>
              </a:rPr>
              <a:t>美丑对照”</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矩形 1"/>
          <p:cNvSpPr/>
          <p:nvPr/>
        </p:nvSpPr>
        <p:spPr>
          <a:xfrm>
            <a:off x="982663" y="836613"/>
            <a:ext cx="10226675" cy="3324225"/>
          </a:xfrm>
          <a:prstGeom prst="rect">
            <a:avLst/>
          </a:prstGeom>
          <a:noFill/>
          <a:ln w="9525">
            <a:noFill/>
          </a:ln>
        </p:spPr>
        <p:txBody>
          <a:bodyPr anchor="t">
            <a:spAutoFit/>
          </a:bodyPr>
          <a:lstStyle/>
          <a:p>
            <a:pPr eaLnBrk="0" fontAlgn="t" hangingPunct="0">
              <a:lnSpc>
                <a:spcPct val="150000"/>
              </a:lnSpc>
            </a:pP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巴黎圣母院</a:t>
            </a:r>
            <a:r>
              <a:rPr lang="en-US" altLang="zh-CN" sz="2800">
                <a:latin typeface="Arial" panose="020B0604020202020204" pitchFamily="34" charset="0"/>
                <a:ea typeface="宋体" panose="02010600030101010101" pitchFamily="2" charset="-122"/>
              </a:rPr>
              <a:t>》</a:t>
            </a:r>
            <a:r>
              <a:rPr lang="zh-CN" altLang="en-US" sz="2800">
                <a:latin typeface="Arial" panose="020B0604020202020204" pitchFamily="34" charset="0"/>
                <a:ea typeface="宋体" panose="02010600030101010101" pitchFamily="2" charset="-122"/>
              </a:rPr>
              <a:t>采用的创作原则是（ ）</a:t>
            </a:r>
            <a:br>
              <a:rPr lang="zh-CN" altLang="en-US"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A:“</a:t>
            </a:r>
            <a:r>
              <a:rPr lang="zh-CN" altLang="en-US" sz="2800">
                <a:latin typeface="Arial" panose="020B0604020202020204" pitchFamily="34" charset="0"/>
                <a:ea typeface="宋体" panose="02010600030101010101" pitchFamily="2" charset="-122"/>
              </a:rPr>
              <a:t>三一律”</a:t>
            </a:r>
          </a:p>
          <a:p>
            <a:pPr eaLnBrk="0" hangingPunct="0">
              <a:lnSpc>
                <a:spcPct val="150000"/>
              </a:lnSpc>
            </a:pPr>
            <a:r>
              <a:rPr lang="en-US" altLang="zh-CN" sz="2800">
                <a:latin typeface="Arial" panose="020B0604020202020204" pitchFamily="34" charset="0"/>
                <a:ea typeface="宋体" panose="02010600030101010101" pitchFamily="2" charset="-122"/>
              </a:rPr>
              <a:t>B:“</a:t>
            </a:r>
            <a:r>
              <a:rPr lang="zh-CN" altLang="en-US" sz="2800">
                <a:latin typeface="Arial" panose="020B0604020202020204" pitchFamily="34" charset="0"/>
                <a:ea typeface="宋体" panose="02010600030101010101" pitchFamily="2" charset="-122"/>
              </a:rPr>
              <a:t>冰山原则” </a:t>
            </a:r>
          </a:p>
          <a:p>
            <a:pPr eaLnBrk="0" hangingPunct="0">
              <a:lnSpc>
                <a:spcPct val="150000"/>
              </a:lnSpc>
            </a:pPr>
            <a:r>
              <a:rPr lang="en-US" altLang="zh-CN" sz="2800">
                <a:latin typeface="Arial" panose="020B0604020202020204" pitchFamily="34" charset="0"/>
                <a:ea typeface="宋体" panose="02010600030101010101" pitchFamily="2" charset="-122"/>
              </a:rPr>
              <a:t>C:“</a:t>
            </a:r>
            <a:r>
              <a:rPr lang="zh-CN" altLang="en-US" sz="2800">
                <a:latin typeface="Arial" panose="020B0604020202020204" pitchFamily="34" charset="0"/>
                <a:ea typeface="宋体" panose="02010600030101010101" pitchFamily="2" charset="-122"/>
              </a:rPr>
              <a:t>人物再现法”</a:t>
            </a:r>
          </a:p>
          <a:p>
            <a:pPr eaLnBrk="0" hangingPunct="0">
              <a:lnSpc>
                <a:spcPct val="150000"/>
              </a:lnSpc>
            </a:pPr>
            <a:r>
              <a:rPr lang="en-US" altLang="zh-CN" sz="2800">
                <a:solidFill>
                  <a:srgbClr val="FF0000"/>
                </a:solidFill>
                <a:latin typeface="Arial" panose="020B0604020202020204" pitchFamily="34" charset="0"/>
                <a:ea typeface="宋体" panose="02010600030101010101" pitchFamily="2" charset="-122"/>
              </a:rPr>
              <a:t>D:“</a:t>
            </a:r>
            <a:r>
              <a:rPr lang="zh-CN" altLang="en-US" sz="2800">
                <a:solidFill>
                  <a:srgbClr val="FF0000"/>
                </a:solidFill>
                <a:latin typeface="Arial" panose="020B0604020202020204" pitchFamily="34" charset="0"/>
                <a:ea typeface="宋体" panose="02010600030101010101" pitchFamily="2" charset="-122"/>
              </a:rPr>
              <a:t>美丑对照”</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文本框 1"/>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graphicFrame>
        <p:nvGraphicFramePr>
          <p:cNvPr id="5" name="图表 4"/>
          <p:cNvGraphicFramePr/>
          <p:nvPr/>
        </p:nvGraphicFramePr>
        <p:xfrm>
          <a:off x="-232458" y="1628800"/>
          <a:ext cx="10288897"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文本框 2"/>
          <p:cNvSpPr txBox="1"/>
          <p:nvPr/>
        </p:nvSpPr>
        <p:spPr>
          <a:xfrm>
            <a:off x="1225550" y="1125538"/>
            <a:ext cx="10774363" cy="2862262"/>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1.</a:t>
            </a:r>
            <a:r>
              <a:rPr lang="zh-CN" altLang="en-US" sz="2400" b="1" dirty="0">
                <a:latin typeface="微软雅黑" panose="020B0503020204020204" charset="-122"/>
                <a:ea typeface="微软雅黑" panose="020B0503020204020204" charset="-122"/>
              </a:rPr>
              <a:t>  普希金</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“俄国文学之父”</a:t>
            </a:r>
            <a:endParaRPr lang="en-US" altLang="zh-CN" sz="2400" dirty="0">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“南方诗篇</a:t>
            </a:r>
            <a:r>
              <a:rPr lang="zh-CN" altLang="en-US" sz="2400" dirty="0" smtClean="0">
                <a:latin typeface="微软雅黑" panose="020B0503020204020204" charset="-122"/>
                <a:ea typeface="微软雅黑" panose="020B0503020204020204" charset="-122"/>
              </a:rPr>
              <a:t>”的</a:t>
            </a:r>
            <a:r>
              <a:rPr lang="zh-CN" altLang="en-US" sz="2400" dirty="0" smtClean="0">
                <a:latin typeface="Microsoft YaHei" charset="-122"/>
                <a:ea typeface="Microsoft YaHei" charset="-122"/>
                <a:cs typeface="Microsoft YaHei" charset="-122"/>
              </a:rPr>
              <a:t>代表作</a:t>
            </a:r>
            <a:r>
              <a:rPr lang="en-US" altLang="zh-CN"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茨冈</a:t>
            </a:r>
            <a:r>
              <a:rPr lang="en-US" altLang="zh-CN" sz="2400" dirty="0" smtClean="0">
                <a:latin typeface="Microsoft YaHei" charset="-122"/>
                <a:ea typeface="Microsoft YaHei" charset="-122"/>
                <a:cs typeface="Microsoft YaHei" charset="-122"/>
              </a:rPr>
              <a:t>》</a:t>
            </a:r>
            <a:r>
              <a:rPr lang="zh-CN" altLang="en-US" sz="2400" dirty="0" smtClean="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en-US" altLang="zh-CN" sz="2400" dirty="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叶甫盖尼奥涅金</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第一个“多余人”形象；</a:t>
            </a:r>
            <a:endParaRPr lang="en-US" altLang="zh-CN" sz="2400" dirty="0">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驿站长</a:t>
            </a:r>
            <a:r>
              <a:rPr lang="en-US" altLang="zh-CN" sz="2400" dirty="0">
                <a:latin typeface="微软雅黑" panose="020B0503020204020204" charset="-122"/>
                <a:ea typeface="微软雅黑" panose="020B0503020204020204" charset="-122"/>
              </a:rPr>
              <a:t>》</a:t>
            </a:r>
            <a:r>
              <a:rPr lang="zh-CN" altLang="en-US" sz="2400" b="1" dirty="0">
                <a:latin typeface="楷体" panose="02010609060101010101" charset="-122"/>
                <a:ea typeface="楷体" panose="02010609060101010101" charset="-122"/>
              </a:rPr>
              <a:t>（</a:t>
            </a:r>
            <a:r>
              <a:rPr lang="zh-CN" altLang="en-US" sz="2400" b="1" dirty="0">
                <a:solidFill>
                  <a:srgbClr val="C00000"/>
                </a:solidFill>
                <a:latin typeface="楷体" panose="02010609060101010101" charset="-122"/>
                <a:ea typeface="楷体" panose="02010609060101010101" charset="-122"/>
              </a:rPr>
              <a:t>维林</a:t>
            </a:r>
            <a:r>
              <a:rPr lang="zh-CN" altLang="en-US" sz="2400" b="1" dirty="0">
                <a:latin typeface="楷体" panose="02010609060101010101" charset="-122"/>
                <a:ea typeface="楷体" panose="02010609060101010101" charset="-122"/>
              </a:rPr>
              <a:t>）</a:t>
            </a:r>
            <a:r>
              <a:rPr lang="zh-CN" altLang="en-US" sz="2400" dirty="0">
                <a:latin typeface="微软雅黑" panose="020B0503020204020204" charset="-122"/>
                <a:ea typeface="微软雅黑" panose="020B0503020204020204" charset="-122"/>
              </a:rPr>
              <a:t>第一个“小人物”形象；</a:t>
            </a:r>
            <a:endParaRPr lang="en-US" altLang="zh-CN" sz="2400" dirty="0">
              <a:latin typeface="微软雅黑" panose="020B0503020204020204" charset="-122"/>
              <a:ea typeface="微软雅黑" panose="020B0503020204020204" charset="-122"/>
            </a:endParaRPr>
          </a:p>
        </p:txBody>
      </p:sp>
      <p:sp>
        <p:nvSpPr>
          <p:cNvPr id="96258"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96259" name="图片 2"/>
          <p:cNvPicPr>
            <a:picLocks noChangeAspect="1"/>
          </p:cNvPicPr>
          <p:nvPr/>
        </p:nvPicPr>
        <p:blipFill>
          <a:blip r:embed="rId2"/>
          <a:stretch>
            <a:fillRect/>
          </a:stretch>
        </p:blipFill>
        <p:spPr>
          <a:xfrm>
            <a:off x="9793288" y="393700"/>
            <a:ext cx="2424112" cy="1463675"/>
          </a:xfrm>
          <a:prstGeom prst="rect">
            <a:avLst/>
          </a:prstGeom>
          <a:noFill/>
          <a:ln w="9525">
            <a:noFill/>
          </a:ln>
        </p:spPr>
      </p:pic>
      <p:sp>
        <p:nvSpPr>
          <p:cNvPr id="2" name="矩形 1"/>
          <p:cNvSpPr/>
          <p:nvPr/>
        </p:nvSpPr>
        <p:spPr>
          <a:xfrm>
            <a:off x="68823" y="0"/>
            <a:ext cx="2313454" cy="369332"/>
          </a:xfrm>
          <a:prstGeom prst="rect">
            <a:avLst/>
          </a:prstGeom>
        </p:spPr>
        <p:txBody>
          <a:bodyPr wrap="none">
            <a:spAutoFit/>
          </a:bodyPr>
          <a:lstStyle/>
          <a:p>
            <a:r>
              <a:rPr lang="en-US" altLang="zh-CN" dirty="0">
                <a:latin typeface="Helvetica Neue For Number" charset="0"/>
              </a:rPr>
              <a:t>6.4.1</a:t>
            </a:r>
            <a:r>
              <a:rPr lang="zh-CN" altLang="en-US" dirty="0">
                <a:latin typeface="Helvetica Neue For Number" charset="0"/>
              </a:rPr>
              <a:t>一、生平与创作</a:t>
            </a:r>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文本框 2"/>
          <p:cNvSpPr txBox="1"/>
          <p:nvPr/>
        </p:nvSpPr>
        <p:spPr>
          <a:xfrm>
            <a:off x="1222375" y="1133475"/>
            <a:ext cx="10774363" cy="2308324"/>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2.</a:t>
            </a:r>
            <a:r>
              <a:rPr lang="zh-CN" altLang="en-US" sz="2400" b="1" dirty="0">
                <a:latin typeface="微软雅黑" panose="020B0503020204020204" charset="-122"/>
                <a:ea typeface="微软雅黑" panose="020B0503020204020204" charset="-122"/>
              </a:rPr>
              <a:t>  普希金</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叶甫盖尼奥涅金</a:t>
            </a:r>
            <a:r>
              <a:rPr lang="en-US" altLang="zh-CN" sz="2400" b="1" dirty="0">
                <a:latin typeface="微软雅黑" panose="020B0503020204020204" charset="-122"/>
                <a:ea typeface="微软雅黑" panose="020B0503020204020204" charset="-122"/>
              </a:rPr>
              <a:t>》</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叶甫盖尼奥涅金</a:t>
            </a:r>
            <a:r>
              <a:rPr lang="zh-CN" altLang="en-US" sz="2400" b="1" dirty="0">
                <a:latin typeface="楷体" panose="02010609060101010101" charset="-122"/>
                <a:ea typeface="楷体" panose="02010609060101010101" charset="-122"/>
              </a:rPr>
              <a:t>（男主）</a:t>
            </a:r>
            <a:endParaRPr lang="en-US" altLang="zh-CN" sz="2400" b="1" dirty="0">
              <a:latin typeface="楷体" panose="02010609060101010101" charset="-122"/>
              <a:ea typeface="楷体" panose="02010609060101010101" charset="-122"/>
            </a:endParaRPr>
          </a:p>
          <a:p>
            <a:pPr eaLnBrk="0" hangingPunct="0">
              <a:lnSpc>
                <a:spcPct val="150000"/>
              </a:lnSpc>
              <a:buFont typeface="Wingdings" panose="05000000000000000000"/>
              <a:buChar char="Ø"/>
            </a:pPr>
            <a:r>
              <a:rPr lang="zh-CN" altLang="en-US" sz="2400" b="1" dirty="0">
                <a:solidFill>
                  <a:srgbClr val="C00000"/>
                </a:solidFill>
                <a:latin typeface="微软雅黑" panose="020B0503020204020204" charset="-122"/>
                <a:ea typeface="微软雅黑" panose="020B0503020204020204" charset="-122"/>
              </a:rPr>
              <a:t>达吉亚娜</a:t>
            </a:r>
            <a:r>
              <a:rPr lang="zh-CN" altLang="en-US" sz="2400" dirty="0">
                <a:latin typeface="微软雅黑" panose="020B0503020204020204" charset="-122"/>
                <a:ea typeface="微软雅黑" panose="020B0503020204020204" charset="-122"/>
              </a:rPr>
              <a:t> </a:t>
            </a:r>
            <a:r>
              <a:rPr lang="zh-CN" altLang="en-US" sz="2400" b="1" dirty="0">
                <a:latin typeface="楷体" panose="02010609060101010101" charset="-122"/>
                <a:ea typeface="楷体" panose="02010609060101010101" charset="-122"/>
              </a:rPr>
              <a:t>（女主</a:t>
            </a:r>
            <a:r>
              <a:rPr lang="zh-CN" altLang="en-US" sz="2400" b="1" dirty="0" smtClean="0">
                <a:latin typeface="楷体" panose="02010609060101010101" charset="-122"/>
                <a:ea typeface="楷体" panose="02010609060101010101" charset="-122"/>
              </a:rPr>
              <a:t>）</a:t>
            </a:r>
            <a:endParaRPr lang="en-US" altLang="zh-CN" sz="2400" b="1" dirty="0" smtClean="0">
              <a:latin typeface="楷体" panose="02010609060101010101" charset="-122"/>
              <a:ea typeface="楷体" panose="02010609060101010101" charset="-122"/>
            </a:endParaRPr>
          </a:p>
          <a:p>
            <a:pPr eaLnBrk="0" hangingPunct="0">
              <a:lnSpc>
                <a:spcPct val="150000"/>
              </a:lnSpc>
              <a:buFont typeface="Wingdings" panose="05000000000000000000"/>
              <a:buChar char="Ø"/>
            </a:pPr>
            <a:r>
              <a:rPr lang="zh-CN" altLang="en-US" sz="2400" dirty="0" smtClean="0">
                <a:latin typeface="楷体" panose="02010609060101010101" charset="-122"/>
                <a:ea typeface="楷体" panose="02010609060101010101" charset="-122"/>
              </a:rPr>
              <a:t>故事情节：美的邂逅，悲惨的结局。</a:t>
            </a:r>
            <a:endParaRPr lang="en-US" altLang="zh-CN" sz="2400" dirty="0">
              <a:latin typeface="楷体" panose="02010609060101010101" charset="-122"/>
              <a:ea typeface="楷体" panose="02010609060101010101" charset="-122"/>
            </a:endParaRPr>
          </a:p>
        </p:txBody>
      </p:sp>
      <p:sp>
        <p:nvSpPr>
          <p:cNvPr id="97282"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97283" name="图片 2"/>
          <p:cNvPicPr>
            <a:picLocks noChangeAspect="1"/>
          </p:cNvPicPr>
          <p:nvPr/>
        </p:nvPicPr>
        <p:blipFill>
          <a:blip r:embed="rId2"/>
          <a:stretch>
            <a:fillRect/>
          </a:stretch>
        </p:blipFill>
        <p:spPr>
          <a:xfrm>
            <a:off x="9793288" y="393700"/>
            <a:ext cx="2424112" cy="1463675"/>
          </a:xfrm>
          <a:prstGeom prst="rect">
            <a:avLst/>
          </a:prstGeom>
          <a:noFill/>
          <a:ln w="9525">
            <a:noFill/>
          </a:ln>
        </p:spPr>
      </p:pic>
      <p:pic>
        <p:nvPicPr>
          <p:cNvPr id="97284" name="Picture 17" descr="https://ss1.bdstatic.com/70cFuXSh_Q1YnxGkpoWK1HF6hhy/it/u=2181414902,1909432587&amp;fm=11&amp;gp=0.jpg"/>
          <p:cNvPicPr>
            <a:picLocks noChangeAspect="1"/>
          </p:cNvPicPr>
          <p:nvPr/>
        </p:nvPicPr>
        <p:blipFill>
          <a:blip r:embed="rId3"/>
          <a:stretch>
            <a:fillRect/>
          </a:stretch>
        </p:blipFill>
        <p:spPr>
          <a:xfrm>
            <a:off x="7207062" y="3119838"/>
            <a:ext cx="3798282" cy="2560042"/>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68823" y="0"/>
            <a:ext cx="2313454" cy="369332"/>
          </a:xfrm>
          <a:prstGeom prst="rect">
            <a:avLst/>
          </a:prstGeom>
        </p:spPr>
        <p:txBody>
          <a:bodyPr wrap="none">
            <a:spAutoFit/>
          </a:bodyPr>
          <a:lstStyle/>
          <a:p>
            <a:r>
              <a:rPr lang="en-US" altLang="zh-CN" dirty="0">
                <a:latin typeface="Helvetica Neue For Number" charset="0"/>
              </a:rPr>
              <a:t>6.4.1</a:t>
            </a:r>
            <a:r>
              <a:rPr lang="zh-CN" altLang="en-US" dirty="0">
                <a:latin typeface="Helvetica Neue For Number" charset="0"/>
              </a:rPr>
              <a:t>一、生平与创作</a:t>
            </a:r>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文本框 2"/>
          <p:cNvSpPr txBox="1"/>
          <p:nvPr/>
        </p:nvSpPr>
        <p:spPr>
          <a:xfrm>
            <a:off x="1222375" y="1133475"/>
            <a:ext cx="10774363" cy="2862322"/>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3.</a:t>
            </a:r>
            <a:r>
              <a:rPr lang="zh-CN" altLang="en-US" sz="2400" b="1" dirty="0">
                <a:latin typeface="微软雅黑" panose="020B0503020204020204" charset="-122"/>
                <a:ea typeface="微软雅黑" panose="020B0503020204020204" charset="-122"/>
              </a:rPr>
              <a:t>  普希金</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叶甫盖尼奥涅金</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人物形象</a:t>
            </a:r>
            <a:r>
              <a:rPr lang="zh-CN" altLang="en-US" sz="2400" b="1" dirty="0">
                <a:solidFill>
                  <a:srgbClr val="00B050"/>
                </a:solidFill>
                <a:latin typeface="微软雅黑" panose="020B0503020204020204" charset="-122"/>
                <a:ea typeface="微软雅黑" panose="020B0503020204020204" charset="-122"/>
              </a:rPr>
              <a:t>［简答］</a:t>
            </a:r>
            <a:endParaRPr lang="en-US" altLang="zh-CN" sz="2400" b="1" dirty="0">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1</a:t>
            </a:r>
            <a:r>
              <a:rPr lang="zh-CN" altLang="en-US" sz="2400" dirty="0">
                <a:latin typeface="微软雅黑" panose="020B0503020204020204" charset="-122"/>
                <a:ea typeface="微软雅黑" panose="020B0503020204020204" charset="-122"/>
              </a:rPr>
              <a:t>）俄国作家普希金的诗体长篇小说</a:t>
            </a: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叶甫盖尼</a:t>
            </a:r>
            <a:r>
              <a:rPr lang="en-US" altLang="zh-CN" sz="2400" dirty="0">
                <a:solidFill>
                  <a:srgbClr val="FF0000"/>
                </a:solidFill>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奥涅金</a:t>
            </a:r>
            <a:r>
              <a:rPr lang="en-US" altLang="zh-CN" sz="2400" dirty="0">
                <a:solidFill>
                  <a:srgbClr val="FF0000"/>
                </a:solidFill>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的主人公。 </a:t>
            </a:r>
          </a:p>
          <a:p>
            <a:pPr eaLnBrk="0" hangingPunct="0">
              <a:lnSpc>
                <a:spcPct val="150000"/>
              </a:lnSpc>
            </a:pP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2</a:t>
            </a:r>
            <a:r>
              <a:rPr lang="zh-CN" altLang="en-US" sz="2400" dirty="0">
                <a:latin typeface="微软雅黑" panose="020B0503020204020204" charset="-122"/>
                <a:ea typeface="微软雅黑" panose="020B0503020204020204" charset="-122"/>
              </a:rPr>
              <a:t>）俄国文学史上</a:t>
            </a:r>
            <a:r>
              <a:rPr lang="zh-CN" altLang="en-US" sz="2400" dirty="0">
                <a:solidFill>
                  <a:srgbClr val="FF0000"/>
                </a:solidFill>
                <a:latin typeface="微软雅黑" panose="020B0503020204020204" charset="-122"/>
                <a:ea typeface="微软雅黑" panose="020B0503020204020204" charset="-122"/>
              </a:rPr>
              <a:t>第一个“多余人”</a:t>
            </a:r>
            <a:r>
              <a:rPr lang="zh-CN" altLang="en-US" sz="2400" dirty="0">
                <a:latin typeface="微软雅黑" panose="020B0503020204020204" charset="-122"/>
                <a:ea typeface="微软雅黑" panose="020B0503020204020204" charset="-122"/>
              </a:rPr>
              <a:t>形象。 </a:t>
            </a:r>
            <a:br>
              <a:rPr lang="zh-CN" altLang="en-US" sz="2400" dirty="0">
                <a:latin typeface="微软雅黑" panose="020B0503020204020204" charset="-122"/>
                <a:ea typeface="微软雅黑" panose="020B0503020204020204" charset="-122"/>
              </a:rPr>
            </a:b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3</a:t>
            </a:r>
            <a:r>
              <a:rPr lang="zh-CN" altLang="en-US" sz="2400" dirty="0">
                <a:latin typeface="微软雅黑" panose="020B0503020204020204" charset="-122"/>
                <a:ea typeface="微软雅黑" panose="020B0503020204020204" charset="-122"/>
              </a:rPr>
              <a:t>）出身</a:t>
            </a:r>
            <a:r>
              <a:rPr lang="zh-CN" altLang="en-US" sz="2400" dirty="0">
                <a:solidFill>
                  <a:srgbClr val="FF0000"/>
                </a:solidFill>
                <a:latin typeface="微软雅黑" panose="020B0503020204020204" charset="-122"/>
                <a:ea typeface="微软雅黑" panose="020B0503020204020204" charset="-122"/>
              </a:rPr>
              <a:t>贵族</a:t>
            </a:r>
            <a:r>
              <a:rPr lang="zh-CN" altLang="en-US" sz="2400" dirty="0">
                <a:latin typeface="微软雅黑" panose="020B0503020204020204" charset="-122"/>
                <a:ea typeface="微软雅黑" panose="020B0503020204020204" charset="-122"/>
              </a:rPr>
              <a:t>，受西欧进步思想的影响，厌恶上流社会，但又无所作为。在社会上</a:t>
            </a:r>
            <a:r>
              <a:rPr lang="zh-CN" altLang="en-US" sz="2400" dirty="0">
                <a:solidFill>
                  <a:srgbClr val="FF0000"/>
                </a:solidFill>
                <a:latin typeface="微软雅黑" panose="020B0503020204020204" charset="-122"/>
                <a:ea typeface="微软雅黑" panose="020B0503020204020204" charset="-122"/>
              </a:rPr>
              <a:t>无所适从，结局是悲剧性</a:t>
            </a:r>
            <a:r>
              <a:rPr lang="zh-CN" altLang="en-US" sz="2400" dirty="0" smtClean="0">
                <a:latin typeface="微软雅黑" panose="020B0503020204020204" charset="-122"/>
                <a:ea typeface="微软雅黑" panose="020B0503020204020204" charset="-122"/>
              </a:rPr>
              <a:t>的。</a:t>
            </a:r>
            <a:endParaRPr lang="zh-CN" altLang="en-US" sz="2400" dirty="0">
              <a:latin typeface="微软雅黑" panose="020B0503020204020204" charset="-122"/>
              <a:ea typeface="微软雅黑" panose="020B0503020204020204" charset="-122"/>
            </a:endParaRPr>
          </a:p>
        </p:txBody>
      </p:sp>
      <p:sp>
        <p:nvSpPr>
          <p:cNvPr id="98306"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98307" name="图片 2"/>
          <p:cNvPicPr>
            <a:picLocks noChangeAspect="1"/>
          </p:cNvPicPr>
          <p:nvPr/>
        </p:nvPicPr>
        <p:blipFill>
          <a:blip r:embed="rId2"/>
          <a:stretch>
            <a:fillRect/>
          </a:stretch>
        </p:blipFill>
        <p:spPr>
          <a:xfrm>
            <a:off x="9793288" y="393700"/>
            <a:ext cx="2424112" cy="1463675"/>
          </a:xfrm>
          <a:prstGeom prst="rect">
            <a:avLst/>
          </a:prstGeom>
          <a:noFill/>
          <a:ln w="9525">
            <a:noFill/>
          </a:ln>
        </p:spPr>
      </p:pic>
      <p:pic>
        <p:nvPicPr>
          <p:cNvPr id="98308" name="Picture 17" descr="https://ss1.bdstatic.com/70cFuXSh_Q1YnxGkpoWK1HF6hhy/it/u=2181414902,1909432587&amp;fm=11&amp;gp=0.jpg"/>
          <p:cNvPicPr>
            <a:picLocks noChangeAspect="1"/>
          </p:cNvPicPr>
          <p:nvPr/>
        </p:nvPicPr>
        <p:blipFill>
          <a:blip r:embed="rId3"/>
          <a:stretch>
            <a:fillRect/>
          </a:stretch>
        </p:blipFill>
        <p:spPr>
          <a:xfrm>
            <a:off x="8410575" y="4005263"/>
            <a:ext cx="3586163" cy="2417762"/>
          </a:xfrm>
          <a:prstGeom prst="rect">
            <a:avLst/>
          </a:prstGeom>
          <a:noFill/>
          <a:ln w="9525">
            <a:noFill/>
          </a:ln>
        </p:spPr>
      </p:pic>
      <p:sp>
        <p:nvSpPr>
          <p:cNvPr id="6" name="矩形 5"/>
          <p:cNvSpPr/>
          <p:nvPr/>
        </p:nvSpPr>
        <p:spPr>
          <a:xfrm>
            <a:off x="68823" y="0"/>
            <a:ext cx="2313454" cy="369332"/>
          </a:xfrm>
          <a:prstGeom prst="rect">
            <a:avLst/>
          </a:prstGeom>
        </p:spPr>
        <p:txBody>
          <a:bodyPr wrap="none">
            <a:spAutoFit/>
          </a:bodyPr>
          <a:lstStyle/>
          <a:p>
            <a:r>
              <a:rPr lang="en-US" altLang="zh-CN" dirty="0">
                <a:latin typeface="Helvetica Neue For Number" charset="0"/>
              </a:rPr>
              <a:t>6.4.1</a:t>
            </a:r>
            <a:r>
              <a:rPr lang="zh-CN" altLang="en-US" dirty="0">
                <a:latin typeface="Helvetica Neue For Number" charset="0"/>
              </a:rPr>
              <a:t>一、生平与创作</a:t>
            </a:r>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文本框 2"/>
          <p:cNvSpPr txBox="1"/>
          <p:nvPr/>
        </p:nvSpPr>
        <p:spPr>
          <a:xfrm>
            <a:off x="1222375" y="1133475"/>
            <a:ext cx="11137900" cy="2862263"/>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4.</a:t>
            </a:r>
            <a:r>
              <a:rPr lang="zh-CN" altLang="en-US" sz="2400" b="1" dirty="0">
                <a:latin typeface="微软雅黑" panose="020B0503020204020204" charset="-122"/>
                <a:ea typeface="微软雅黑" panose="020B0503020204020204" charset="-122"/>
              </a:rPr>
              <a:t>  </a:t>
            </a:r>
            <a:r>
              <a:rPr lang="en-US" altLang="zh-CN" sz="2400" b="1" dirty="0" smtClean="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sym typeface="宋体" panose="02010600030101010101" pitchFamily="2" charset="-122"/>
              </a:rPr>
              <a:t>“</a:t>
            </a:r>
            <a:r>
              <a:rPr lang="zh-CN" altLang="en-US" sz="2400" dirty="0">
                <a:solidFill>
                  <a:srgbClr val="FF0000"/>
                </a:solidFill>
                <a:latin typeface="微软雅黑" panose="020B0503020204020204" charset="-122"/>
                <a:ea typeface="微软雅黑" panose="020B0503020204020204" charset="-122"/>
                <a:sym typeface="宋体" panose="02010600030101010101" pitchFamily="2" charset="-122"/>
              </a:rPr>
              <a:t>多余人</a:t>
            </a:r>
            <a:r>
              <a:rPr lang="zh-CN" altLang="en-US" sz="2400" dirty="0">
                <a:latin typeface="微软雅黑" panose="020B0503020204020204" charset="-122"/>
                <a:ea typeface="微软雅黑" panose="020B0503020204020204" charset="-122"/>
                <a:sym typeface="宋体" panose="02010600030101010101" pitchFamily="2" charset="-122"/>
              </a:rPr>
              <a:t>”</a:t>
            </a:r>
            <a:r>
              <a:rPr lang="zh-CN" altLang="en-US" sz="2400" b="1" dirty="0">
                <a:latin typeface="微软雅黑" panose="020B0503020204020204" charset="-122"/>
                <a:ea typeface="微软雅黑" panose="020B0503020204020204" charset="-122"/>
              </a:rPr>
              <a:t>形象</a:t>
            </a:r>
            <a:r>
              <a:rPr lang="zh-CN" altLang="en-US" sz="2400" b="1" dirty="0" smtClean="0">
                <a:solidFill>
                  <a:srgbClr val="00B050"/>
                </a:solidFill>
                <a:latin typeface="微软雅黑" panose="020B0503020204020204" charset="-122"/>
                <a:ea typeface="微软雅黑" panose="020B0503020204020204" charset="-122"/>
              </a:rPr>
              <a:t>［名词／简答</a:t>
            </a:r>
            <a:r>
              <a:rPr lang="zh-CN" altLang="en-US" sz="2400" b="1" dirty="0">
                <a:solidFill>
                  <a:srgbClr val="00B050"/>
                </a:solidFill>
                <a:latin typeface="微软雅黑" panose="020B0503020204020204" charset="-122"/>
                <a:ea typeface="微软雅黑" panose="020B0503020204020204" charset="-122"/>
              </a:rPr>
              <a:t>］</a:t>
            </a:r>
            <a:endParaRPr lang="en-US" altLang="zh-CN" sz="2800" dirty="0">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en-US" altLang="zh-CN" sz="2400" dirty="0">
                <a:latin typeface="微软雅黑" panose="020B0503020204020204" charset="-122"/>
                <a:ea typeface="微软雅黑" panose="020B0503020204020204" charset="-122"/>
              </a:rPr>
              <a:t>19</a:t>
            </a:r>
            <a:r>
              <a:rPr lang="zh-CN" altLang="en-US" sz="2400" dirty="0">
                <a:latin typeface="微软雅黑" panose="020B0503020204020204" charset="-122"/>
                <a:ea typeface="微软雅黑" panose="020B0503020204020204" charset="-122"/>
              </a:rPr>
              <a:t>世纪俄国文学中</a:t>
            </a:r>
            <a:r>
              <a:rPr lang="zh-CN" altLang="en-US" sz="2400" dirty="0">
                <a:solidFill>
                  <a:srgbClr val="FF0000"/>
                </a:solidFill>
                <a:latin typeface="微软雅黑" panose="020B0503020204020204" charset="-122"/>
                <a:ea typeface="微软雅黑" panose="020B0503020204020204" charset="-122"/>
              </a:rPr>
              <a:t>贵族知识分子</a:t>
            </a:r>
            <a:r>
              <a:rPr lang="zh-CN" altLang="en-US" sz="2400" dirty="0">
                <a:latin typeface="微软雅黑" panose="020B0503020204020204" charset="-122"/>
                <a:ea typeface="微软雅黑" panose="020B0503020204020204" charset="-122"/>
              </a:rPr>
              <a:t>的一种典型。</a:t>
            </a:r>
            <a:endParaRPr lang="en-US" altLang="zh-CN" sz="2400" dirty="0">
              <a:latin typeface="微软雅黑" panose="020B0503020204020204" charset="-122"/>
              <a:ea typeface="微软雅黑" panose="020B0503020204020204" charset="-122"/>
            </a:endParaRPr>
          </a:p>
          <a:p>
            <a:pPr>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大多具有</a:t>
            </a:r>
            <a:r>
              <a:rPr lang="zh-CN" altLang="en-US" sz="2400" dirty="0">
                <a:solidFill>
                  <a:srgbClr val="FF0000"/>
                </a:solidFill>
                <a:latin typeface="微软雅黑" panose="020B0503020204020204" charset="-122"/>
                <a:ea typeface="微软雅黑" panose="020B0503020204020204" charset="-122"/>
              </a:rPr>
              <a:t>较高的文化修养</a:t>
            </a:r>
            <a:r>
              <a:rPr lang="zh-CN" altLang="en-US" sz="2400" dirty="0">
                <a:latin typeface="微软雅黑" panose="020B0503020204020204" charset="-122"/>
                <a:ea typeface="微软雅黑" panose="020B0503020204020204" charset="-122"/>
              </a:rPr>
              <a:t>，</a:t>
            </a:r>
            <a:r>
              <a:rPr lang="zh-CN" altLang="en-US" sz="2400" dirty="0">
                <a:solidFill>
                  <a:srgbClr val="FF0000"/>
                </a:solidFill>
                <a:latin typeface="微软雅黑" panose="020B0503020204020204" charset="-122"/>
                <a:ea typeface="微软雅黑" panose="020B0503020204020204" charset="-122"/>
              </a:rPr>
              <a:t>厌倦上流社会</a:t>
            </a:r>
            <a:r>
              <a:rPr lang="zh-CN" altLang="en-US" sz="2400" dirty="0">
                <a:latin typeface="微软雅黑" panose="020B0503020204020204" charset="-122"/>
                <a:ea typeface="微软雅黑" panose="020B0503020204020204" charset="-122"/>
              </a:rPr>
              <a:t>的生活，渴望有作为。</a:t>
            </a:r>
            <a:endParaRPr lang="en-US" altLang="zh-CN" sz="2400" dirty="0">
              <a:latin typeface="微软雅黑" panose="020B0503020204020204" charset="-122"/>
              <a:ea typeface="微软雅黑" panose="020B0503020204020204" charset="-122"/>
            </a:endParaRPr>
          </a:p>
          <a:p>
            <a:pPr>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往往</a:t>
            </a:r>
            <a:r>
              <a:rPr lang="zh-CN" altLang="en-US" sz="2400" dirty="0">
                <a:solidFill>
                  <a:srgbClr val="FF0000"/>
                </a:solidFill>
                <a:latin typeface="微软雅黑" panose="020B0503020204020204" charset="-122"/>
                <a:ea typeface="微软雅黑" panose="020B0503020204020204" charset="-122"/>
              </a:rPr>
              <a:t>以自我为中心</a:t>
            </a:r>
            <a:r>
              <a:rPr lang="zh-CN" altLang="en-US" sz="2400" dirty="0">
                <a:latin typeface="微软雅黑" panose="020B0503020204020204" charset="-122"/>
                <a:ea typeface="微软雅黑" panose="020B0503020204020204" charset="-122"/>
              </a:rPr>
              <a:t>，没有明确的生活目标，</a:t>
            </a:r>
            <a:r>
              <a:rPr lang="zh-CN" altLang="en-US" sz="2400" dirty="0">
                <a:solidFill>
                  <a:srgbClr val="FF0000"/>
                </a:solidFill>
                <a:latin typeface="微软雅黑" panose="020B0503020204020204" charset="-122"/>
                <a:ea typeface="微软雅黑" panose="020B0503020204020204" charset="-122"/>
              </a:rPr>
              <a:t>缺乏行动</a:t>
            </a:r>
            <a:r>
              <a:rPr lang="zh-CN" altLang="en-US" sz="2400" dirty="0">
                <a:latin typeface="微软雅黑" panose="020B0503020204020204" charset="-122"/>
                <a:ea typeface="微软雅黑" panose="020B0503020204020204" charset="-122"/>
              </a:rPr>
              <a:t>的能力和勇气。</a:t>
            </a:r>
            <a:endParaRPr lang="en-US" altLang="zh-CN" sz="2400" dirty="0">
              <a:latin typeface="微软雅黑" panose="020B0503020204020204" charset="-122"/>
              <a:ea typeface="微软雅黑" panose="020B0503020204020204" charset="-122"/>
            </a:endParaRPr>
          </a:p>
          <a:p>
            <a:pPr>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在社会上无所适从，结局是悲剧性的，代表人物有</a:t>
            </a:r>
            <a:r>
              <a:rPr lang="zh-CN" altLang="en-US" sz="2400" dirty="0">
                <a:solidFill>
                  <a:srgbClr val="FF0000"/>
                </a:solidFill>
                <a:latin typeface="微软雅黑" panose="020B0503020204020204" charset="-122"/>
                <a:ea typeface="微软雅黑" panose="020B0503020204020204" charset="-122"/>
              </a:rPr>
              <a:t>奥涅金</a:t>
            </a:r>
            <a:r>
              <a:rPr lang="zh-CN" altLang="en-US" sz="2400" dirty="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sym typeface="宋体" panose="02010600030101010101" pitchFamily="2" charset="-122"/>
            </a:endParaRPr>
          </a:p>
        </p:txBody>
      </p:sp>
      <p:sp>
        <p:nvSpPr>
          <p:cNvPr id="99330"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99331" name="图片 2"/>
          <p:cNvPicPr>
            <a:picLocks noChangeAspect="1"/>
          </p:cNvPicPr>
          <p:nvPr/>
        </p:nvPicPr>
        <p:blipFill>
          <a:blip r:embed="rId2"/>
          <a:stretch>
            <a:fillRect/>
          </a:stretch>
        </p:blipFill>
        <p:spPr>
          <a:xfrm>
            <a:off x="9793288" y="393700"/>
            <a:ext cx="2424112" cy="1463675"/>
          </a:xfrm>
          <a:prstGeom prst="rect">
            <a:avLst/>
          </a:prstGeom>
          <a:noFill/>
          <a:ln w="9525">
            <a:noFill/>
          </a:ln>
        </p:spPr>
      </p:pic>
      <p:sp>
        <p:nvSpPr>
          <p:cNvPr id="2" name="矩形 1"/>
          <p:cNvSpPr/>
          <p:nvPr/>
        </p:nvSpPr>
        <p:spPr>
          <a:xfrm>
            <a:off x="0" y="0"/>
            <a:ext cx="3300904" cy="369332"/>
          </a:xfrm>
          <a:prstGeom prst="rect">
            <a:avLst/>
          </a:prstGeom>
        </p:spPr>
        <p:txBody>
          <a:bodyPr wrap="none">
            <a:spAutoFit/>
          </a:bodyPr>
          <a:lstStyle/>
          <a:p>
            <a:r>
              <a:rPr lang="en-US" altLang="zh-CN" dirty="0">
                <a:latin typeface="Helvetica Neue For Number" charset="0"/>
              </a:rPr>
              <a:t>6.4.2</a:t>
            </a:r>
            <a:r>
              <a:rPr lang="zh-CN" altLang="en-US" dirty="0">
                <a:latin typeface="Helvetica Neue For Number" charset="0"/>
              </a:rPr>
              <a:t>二、</a:t>
            </a:r>
            <a:r>
              <a:rPr lang="en-US" altLang="zh-CN" dirty="0">
                <a:latin typeface="Helvetica Neue For Number" charset="0"/>
              </a:rPr>
              <a:t>《</a:t>
            </a:r>
            <a:r>
              <a:rPr lang="zh-CN" altLang="en-US" dirty="0">
                <a:latin typeface="Helvetica Neue For Number" charset="0"/>
              </a:rPr>
              <a:t>叶甫盖尼</a:t>
            </a:r>
            <a:r>
              <a:rPr lang="en-US" altLang="zh-CN" dirty="0">
                <a:latin typeface="Helvetica Neue For Number" charset="0"/>
              </a:rPr>
              <a:t>·</a:t>
            </a:r>
            <a:r>
              <a:rPr lang="zh-CN" altLang="en-US" dirty="0">
                <a:latin typeface="Helvetica Neue For Number" charset="0"/>
              </a:rPr>
              <a:t>奥涅金</a:t>
            </a:r>
            <a:r>
              <a:rPr lang="en-US" altLang="zh-CN" dirty="0">
                <a:latin typeface="Helvetica Neue For Number" charset="0"/>
              </a:rPr>
              <a:t>》</a:t>
            </a:r>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文本框 2"/>
          <p:cNvSpPr txBox="1"/>
          <p:nvPr/>
        </p:nvSpPr>
        <p:spPr>
          <a:xfrm>
            <a:off x="1222374" y="1133475"/>
            <a:ext cx="10969625" cy="4893647"/>
          </a:xfrm>
          <a:prstGeom prst="rect">
            <a:avLst/>
          </a:prstGeom>
          <a:noFill/>
          <a:ln w="9525">
            <a:noFill/>
          </a:ln>
        </p:spPr>
        <p:txBody>
          <a:bodyPr wrap="square"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5.</a:t>
            </a:r>
            <a:r>
              <a:rPr lang="zh-CN" altLang="en-US" sz="2400" b="1" dirty="0">
                <a:latin typeface="微软雅黑" panose="020B0503020204020204" charset="-122"/>
                <a:ea typeface="微软雅黑" panose="020B0503020204020204" charset="-122"/>
              </a:rPr>
              <a:t>  普希金</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叶甫盖尼奥涅金</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sym typeface="宋体" panose="02010600030101010101" pitchFamily="2" charset="-122"/>
              </a:rPr>
              <a:t>艺术特色</a:t>
            </a:r>
            <a:r>
              <a:rPr lang="zh-CN" altLang="en-US" sz="2400" b="1" dirty="0">
                <a:solidFill>
                  <a:srgbClr val="00B050"/>
                </a:solidFill>
                <a:latin typeface="微软雅黑" panose="020B0503020204020204" charset="-122"/>
                <a:ea typeface="微软雅黑" panose="020B0503020204020204" charset="-122"/>
              </a:rPr>
              <a:t>［没考</a:t>
            </a:r>
            <a:r>
              <a:rPr lang="zh-CN" altLang="en-US" sz="2400" b="1" dirty="0" smtClean="0">
                <a:solidFill>
                  <a:srgbClr val="00B050"/>
                </a:solidFill>
                <a:latin typeface="微软雅黑" panose="020B0503020204020204" charset="-122"/>
                <a:ea typeface="微软雅黑" panose="020B0503020204020204" charset="-122"/>
              </a:rPr>
              <a:t>过</a:t>
            </a:r>
            <a:r>
              <a:rPr lang="zh-CN" altLang="en-US" sz="2400" b="1" dirty="0" smtClean="0">
                <a:solidFill>
                  <a:schemeClr val="bg1">
                    <a:lumMod val="65000"/>
                  </a:schemeClr>
                </a:solidFill>
                <a:latin typeface="微软雅黑" panose="020B0503020204020204" charset="-122"/>
                <a:ea typeface="微软雅黑" panose="020B0503020204020204" charset="-122"/>
              </a:rPr>
              <a:t>／简答］</a:t>
            </a:r>
            <a:endParaRPr lang="en-US" altLang="zh-CN" sz="2400" dirty="0">
              <a:solidFill>
                <a:schemeClr val="bg1">
                  <a:lumMod val="65000"/>
                </a:schemeClr>
              </a:solidFill>
              <a:latin typeface="微软雅黑" panose="020B0503020204020204" charset="-122"/>
              <a:ea typeface="微软雅黑" panose="020B0503020204020204" charset="-122"/>
            </a:endParaRPr>
          </a:p>
          <a:p>
            <a:pPr eaLnBrk="0" hangingPunct="0">
              <a:lnSpc>
                <a:spcPct val="150000"/>
              </a:lnSpc>
            </a:pPr>
            <a:r>
              <a:rPr lang="zh-CN" altLang="en-US" sz="2400" dirty="0">
                <a:latin typeface="微软雅黑" panose="020B0503020204020204" charset="-122"/>
                <a:ea typeface="微软雅黑" panose="020B0503020204020204" charset="-122"/>
              </a:rPr>
              <a:t>现实主义特色，具体表现在以下几个方面：</a:t>
            </a:r>
            <a:br>
              <a:rPr lang="zh-CN" altLang="en-US" sz="2400" dirty="0">
                <a:latin typeface="微软雅黑" panose="020B0503020204020204" charset="-122"/>
                <a:ea typeface="微软雅黑" panose="020B0503020204020204" charset="-122"/>
              </a:rPr>
            </a:b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1</a:t>
            </a:r>
            <a:r>
              <a:rPr lang="zh-CN" altLang="en-US" sz="2000" dirty="0">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人物与环境的典型性</a:t>
            </a:r>
            <a:r>
              <a:rPr lang="zh-CN" altLang="en-US" sz="2000" dirty="0">
                <a:latin typeface="微软雅黑" panose="020B0503020204020204" charset="-122"/>
                <a:ea typeface="微软雅黑" panose="020B0503020204020204" charset="-122"/>
              </a:rPr>
              <a:t>。</a:t>
            </a:r>
            <a:r>
              <a:rPr lang="zh-CN" altLang="en-US" sz="2000" dirty="0">
                <a:latin typeface="KaiTi" charset="-122"/>
                <a:ea typeface="KaiTi" charset="-122"/>
                <a:cs typeface="KaiTi" charset="-122"/>
              </a:rPr>
              <a:t>奥涅金这个“多余人”的形象，是时代的产物，他体现了</a:t>
            </a:r>
            <a:r>
              <a:rPr lang="en-US" altLang="zh-CN" sz="2000" dirty="0">
                <a:latin typeface="KaiTi" charset="-122"/>
                <a:ea typeface="KaiTi" charset="-122"/>
                <a:cs typeface="KaiTi" charset="-122"/>
              </a:rPr>
              <a:t>19</a:t>
            </a:r>
            <a:r>
              <a:rPr lang="zh-CN" altLang="en-US" sz="2000" dirty="0">
                <a:latin typeface="KaiTi" charset="-122"/>
                <a:ea typeface="KaiTi" charset="-122"/>
                <a:cs typeface="KaiTi" charset="-122"/>
              </a:rPr>
              <a:t>世纪</a:t>
            </a:r>
            <a:r>
              <a:rPr lang="en-US" altLang="zh-CN" sz="2000" dirty="0">
                <a:latin typeface="KaiTi" charset="-122"/>
                <a:ea typeface="KaiTi" charset="-122"/>
                <a:cs typeface="KaiTi" charset="-122"/>
              </a:rPr>
              <a:t>20</a:t>
            </a:r>
            <a:r>
              <a:rPr lang="zh-CN" altLang="en-US" sz="2000" dirty="0">
                <a:latin typeface="KaiTi" charset="-122"/>
                <a:ea typeface="KaiTi" charset="-122"/>
                <a:cs typeface="KaiTi" charset="-122"/>
              </a:rPr>
              <a:t>年代俄国</a:t>
            </a:r>
            <a:r>
              <a:rPr lang="zh-CN" altLang="en-US" sz="2000" u="sng" dirty="0">
                <a:latin typeface="KaiTi" charset="-122"/>
                <a:ea typeface="KaiTi" charset="-122"/>
                <a:cs typeface="KaiTi" charset="-122"/>
              </a:rPr>
              <a:t>贵族青年知识分子</a:t>
            </a:r>
            <a:r>
              <a:rPr lang="zh-CN" altLang="en-US" sz="2000" dirty="0">
                <a:latin typeface="KaiTi" charset="-122"/>
                <a:ea typeface="KaiTi" charset="-122"/>
                <a:cs typeface="KaiTi" charset="-122"/>
              </a:rPr>
              <a:t>的典型特征，他们不满现实、追求理想；但又脱离实际，远离人民，一事无成，这正是十二月党人和先进贵族的特点，也是十二月党人运动失败的根本原因</a:t>
            </a:r>
            <a:r>
              <a:rPr lang="zh-CN" altLang="en-US" sz="2000" dirty="0" smtClean="0">
                <a:latin typeface="KaiTi" charset="-122"/>
                <a:ea typeface="KaiTi" charset="-122"/>
                <a:cs typeface="KaiTi" charset="-122"/>
              </a:rPr>
              <a:t>。</a:t>
            </a:r>
            <a:endParaRPr lang="en-US" altLang="zh-CN" sz="2000" dirty="0" smtClean="0">
              <a:latin typeface="KaiTi" charset="-122"/>
              <a:ea typeface="KaiTi" charset="-122"/>
              <a:cs typeface="KaiTi" charset="-122"/>
            </a:endParaRPr>
          </a:p>
          <a:p>
            <a:pPr eaLnBrk="0" hangingPunct="0">
              <a:lnSpc>
                <a:spcPct val="150000"/>
              </a:lnSpc>
            </a:pPr>
            <a:r>
              <a:rPr lang="zh-CN" altLang="en-US" sz="2000" dirty="0" smtClean="0">
                <a:latin typeface="KaiTi" charset="-122"/>
                <a:ea typeface="KaiTi" charset="-122"/>
                <a:cs typeface="KaiTi" charset="-122"/>
              </a:rPr>
              <a:t>而</a:t>
            </a:r>
            <a:r>
              <a:rPr lang="zh-CN" altLang="en-US" sz="2000" dirty="0">
                <a:latin typeface="KaiTi" charset="-122"/>
                <a:ea typeface="KaiTi" charset="-122"/>
                <a:cs typeface="KaiTi" charset="-122"/>
              </a:rPr>
              <a:t>达吉亚娜优美性格的形成，正是</a:t>
            </a:r>
            <a:r>
              <a:rPr lang="zh-CN" altLang="en-US" sz="2000" u="sng" dirty="0">
                <a:latin typeface="KaiTi" charset="-122"/>
                <a:ea typeface="KaiTi" charset="-122"/>
                <a:cs typeface="KaiTi" charset="-122"/>
              </a:rPr>
              <a:t>人民和时代的进步思想</a:t>
            </a:r>
            <a:r>
              <a:rPr lang="zh-CN" altLang="en-US" sz="2000" dirty="0">
                <a:latin typeface="KaiTi" charset="-122"/>
                <a:ea typeface="KaiTi" charset="-122"/>
                <a:cs typeface="KaiTi" charset="-122"/>
              </a:rPr>
              <a:t>的影响，和大自然以及俄罗斯民间土壤的培育。由此可见，性格的优美与环境的健康、进步风尚有关；而性格的缺陷，也和社会及时代的弊端紧密相连。</a:t>
            </a:r>
            <a:r>
              <a:rPr lang="zh-CN" altLang="en-US" sz="2000" dirty="0">
                <a:latin typeface="微软雅黑" panose="020B0503020204020204" charset="-122"/>
                <a:ea typeface="微软雅黑" panose="020B0503020204020204" charset="-122"/>
              </a:rPr>
              <a:t/>
            </a:r>
            <a:br>
              <a:rPr lang="zh-CN" altLang="en-US" sz="2000" dirty="0">
                <a:latin typeface="微软雅黑" panose="020B0503020204020204" charset="-122"/>
                <a:ea typeface="微软雅黑" panose="020B0503020204020204" charset="-122"/>
              </a:rPr>
            </a:b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2</a:t>
            </a:r>
            <a:r>
              <a:rPr lang="zh-CN" altLang="en-US" sz="2000" dirty="0">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鲜明的对比</a:t>
            </a:r>
            <a:r>
              <a:rPr lang="zh-CN" altLang="en-US" sz="2000" dirty="0" smtClean="0">
                <a:solidFill>
                  <a:srgbClr val="FF0000"/>
                </a:solidFill>
                <a:latin typeface="微软雅黑" panose="020B0503020204020204" charset="-122"/>
                <a:ea typeface="微软雅黑" panose="020B0503020204020204" charset="-122"/>
              </a:rPr>
              <a:t>手法</a:t>
            </a:r>
            <a:r>
              <a:rPr lang="zh-CN" altLang="en-US" sz="2000" dirty="0">
                <a:latin typeface="微软雅黑" panose="020B0503020204020204" charset="-122"/>
                <a:ea typeface="微软雅黑" panose="020B0503020204020204" charset="-122"/>
              </a:rPr>
              <a:t>，</a:t>
            </a:r>
            <a:r>
              <a:rPr lang="zh-CN" altLang="en-US" sz="2000" dirty="0" smtClean="0">
                <a:latin typeface="KaiTi" charset="-122"/>
                <a:ea typeface="KaiTi" charset="-122"/>
                <a:cs typeface="KaiTi" charset="-122"/>
              </a:rPr>
              <a:t>人物</a:t>
            </a:r>
            <a:r>
              <a:rPr lang="zh-CN" altLang="en-US" sz="2000" dirty="0">
                <a:latin typeface="KaiTi" charset="-122"/>
                <a:ea typeface="KaiTi" charset="-122"/>
                <a:cs typeface="KaiTi" charset="-122"/>
              </a:rPr>
              <a:t>形成鲜明的对比。</a:t>
            </a:r>
            <a:r>
              <a:rPr lang="zh-CN" altLang="en-US" sz="2000" dirty="0" smtClean="0">
                <a:latin typeface="KaiTi" charset="-122"/>
                <a:ea typeface="KaiTi" charset="-122"/>
                <a:cs typeface="KaiTi" charset="-122"/>
              </a:rPr>
              <a:t>如奥涅金</a:t>
            </a:r>
            <a:r>
              <a:rPr lang="zh-CN" altLang="en-US" sz="2000" dirty="0">
                <a:latin typeface="KaiTi" charset="-122"/>
                <a:ea typeface="KaiTi" charset="-122"/>
                <a:cs typeface="KaiTi" charset="-122"/>
              </a:rPr>
              <a:t>的感情虚假与达吉亚娜的感情诚挚；达吉亚娜平凡的外貌和优美的精神世界与奥尔加娇艳的外表和空虚的内心世界</a:t>
            </a:r>
            <a:r>
              <a:rPr lang="zh-CN" altLang="en-US" sz="2000" dirty="0" smtClean="0">
                <a:latin typeface="KaiTi" charset="-122"/>
                <a:ea typeface="KaiTi" charset="-122"/>
                <a:cs typeface="KaiTi" charset="-122"/>
              </a:rPr>
              <a:t>等等。</a:t>
            </a:r>
            <a:endParaRPr lang="zh-CN" altLang="en-US" sz="2000" dirty="0">
              <a:latin typeface="KaiTi" charset="-122"/>
              <a:ea typeface="KaiTi" charset="-122"/>
              <a:cs typeface="KaiTi" charset="-122"/>
              <a:sym typeface="宋体" panose="02010600030101010101" pitchFamily="2" charset="-122"/>
            </a:endParaRPr>
          </a:p>
        </p:txBody>
      </p:sp>
      <p:sp>
        <p:nvSpPr>
          <p:cNvPr id="100354" name="文本框 5"/>
          <p:cNvSpPr txBox="1"/>
          <p:nvPr/>
        </p:nvSpPr>
        <p:spPr>
          <a:xfrm>
            <a:off x="1225550" y="347663"/>
            <a:ext cx="6227763"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第六章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世纪浪漫主义文学</a:t>
            </a:r>
            <a:r>
              <a:rPr lang="zh-CN" altLang="en-US" sz="2800" b="1">
                <a:latin typeface="楷体" panose="02010609060101010101" charset="-122"/>
                <a:ea typeface="楷体" panose="02010609060101010101" charset="-122"/>
              </a:rPr>
              <a:t>（初期）</a:t>
            </a:r>
          </a:p>
        </p:txBody>
      </p:sp>
      <p:pic>
        <p:nvPicPr>
          <p:cNvPr id="100355" name="图片 2"/>
          <p:cNvPicPr>
            <a:picLocks noChangeAspect="1"/>
          </p:cNvPicPr>
          <p:nvPr/>
        </p:nvPicPr>
        <p:blipFill>
          <a:blip r:embed="rId2"/>
          <a:stretch>
            <a:fillRect/>
          </a:stretch>
        </p:blipFill>
        <p:spPr>
          <a:xfrm>
            <a:off x="9793288" y="393700"/>
            <a:ext cx="2424112" cy="1463675"/>
          </a:xfrm>
          <a:prstGeom prst="rect">
            <a:avLst/>
          </a:prstGeom>
          <a:noFill/>
          <a:ln w="9525">
            <a:noFill/>
          </a:ln>
        </p:spPr>
      </p:pic>
      <p:sp>
        <p:nvSpPr>
          <p:cNvPr id="5" name="矩形 4"/>
          <p:cNvSpPr/>
          <p:nvPr/>
        </p:nvSpPr>
        <p:spPr>
          <a:xfrm>
            <a:off x="0" y="0"/>
            <a:ext cx="3300904" cy="369332"/>
          </a:xfrm>
          <a:prstGeom prst="rect">
            <a:avLst/>
          </a:prstGeom>
        </p:spPr>
        <p:txBody>
          <a:bodyPr wrap="none">
            <a:spAutoFit/>
          </a:bodyPr>
          <a:lstStyle/>
          <a:p>
            <a:r>
              <a:rPr lang="en-US" altLang="zh-CN" dirty="0">
                <a:latin typeface="Helvetica Neue For Number" charset="0"/>
              </a:rPr>
              <a:t>6.4.2</a:t>
            </a:r>
            <a:r>
              <a:rPr lang="zh-CN" altLang="en-US" dirty="0">
                <a:latin typeface="Helvetica Neue For Number" charset="0"/>
              </a:rPr>
              <a:t>二、</a:t>
            </a:r>
            <a:r>
              <a:rPr lang="en-US" altLang="zh-CN" dirty="0">
                <a:latin typeface="Helvetica Neue For Number" charset="0"/>
              </a:rPr>
              <a:t>《</a:t>
            </a:r>
            <a:r>
              <a:rPr lang="zh-CN" altLang="en-US" dirty="0">
                <a:latin typeface="Helvetica Neue For Number" charset="0"/>
              </a:rPr>
              <a:t>叶甫盖尼</a:t>
            </a:r>
            <a:r>
              <a:rPr lang="en-US" altLang="zh-CN" dirty="0">
                <a:latin typeface="Helvetica Neue For Number" charset="0"/>
              </a:rPr>
              <a:t>·</a:t>
            </a:r>
            <a:r>
              <a:rPr lang="zh-CN" altLang="en-US" dirty="0">
                <a:latin typeface="Helvetica Neue For Number" charset="0"/>
              </a:rPr>
              <a:t>奥涅金</a:t>
            </a:r>
            <a:r>
              <a:rPr lang="en-US" altLang="zh-CN" dirty="0">
                <a:latin typeface="Helvetica Neue For Number" charset="0"/>
              </a:rPr>
              <a:t>》</a:t>
            </a:r>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文本框 1"/>
          <p:cNvSpPr txBox="1"/>
          <p:nvPr/>
        </p:nvSpPr>
        <p:spPr>
          <a:xfrm>
            <a:off x="911225" y="292100"/>
            <a:ext cx="6089650"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第六章  第四节  普希金</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叶甫盖尼奥涅金</a:t>
            </a:r>
            <a:r>
              <a:rPr lang="en-US" altLang="zh-CN" sz="2400" b="1">
                <a:latin typeface="微软雅黑" panose="020B0503020204020204" charset="-122"/>
                <a:ea typeface="微软雅黑" panose="020B0503020204020204" charset="-122"/>
              </a:rPr>
              <a:t>》</a:t>
            </a:r>
            <a:endParaRPr lang="zh-CN" altLang="en-US" sz="2400" b="1">
              <a:latin typeface="楷体" panose="02010609060101010101" charset="-122"/>
              <a:ea typeface="楷体" panose="02010609060101010101" charset="-122"/>
            </a:endParaRPr>
          </a:p>
        </p:txBody>
      </p:sp>
      <p:sp>
        <p:nvSpPr>
          <p:cNvPr id="101378" name="文本框 2"/>
          <p:cNvSpPr txBox="1"/>
          <p:nvPr/>
        </p:nvSpPr>
        <p:spPr>
          <a:xfrm>
            <a:off x="911225" y="833438"/>
            <a:ext cx="11280775" cy="5954712"/>
          </a:xfrm>
          <a:prstGeom prst="rect">
            <a:avLst/>
          </a:prstGeom>
          <a:noFill/>
          <a:ln w="9525">
            <a:noFill/>
          </a:ln>
        </p:spPr>
        <p:txBody>
          <a:bodyPr anchor="t">
            <a:spAutoFit/>
          </a:bodyPr>
          <a:lstStyle/>
          <a:p>
            <a:pPr eaLnBrk="0" hangingPunct="0">
              <a:lnSpc>
                <a:spcPct val="150000"/>
              </a:lnSpc>
            </a:pPr>
            <a:r>
              <a:rPr lang="en-US" altLang="zh-CN" b="1">
                <a:solidFill>
                  <a:srgbClr val="0070C0"/>
                </a:solidFill>
                <a:latin typeface="微软雅黑" panose="020B0503020204020204" charset="-122"/>
                <a:ea typeface="微软雅黑" panose="020B0503020204020204" charset="-122"/>
              </a:rPr>
              <a:t>1.</a:t>
            </a:r>
            <a:r>
              <a:rPr lang="zh-CN" altLang="en-US" b="1">
                <a:solidFill>
                  <a:srgbClr val="0070C0"/>
                </a:solidFill>
                <a:latin typeface="微软雅黑" panose="020B0503020204020204" charset="-122"/>
                <a:ea typeface="微软雅黑" panose="020B0503020204020204" charset="-122"/>
              </a:rPr>
              <a:t>  普希金</a:t>
            </a:r>
            <a:r>
              <a:rPr lang="zh-CN" altLang="en-US" b="1">
                <a:solidFill>
                  <a:srgbClr val="00B050"/>
                </a:solidFill>
                <a:latin typeface="微软雅黑" panose="020B0503020204020204" charset="-122"/>
                <a:ea typeface="微软雅黑" panose="020B0503020204020204" charset="-122"/>
              </a:rPr>
              <a:t>［选择］</a:t>
            </a:r>
            <a:endParaRPr lang="en-US" altLang="zh-CN" b="1">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a:latin typeface="微软雅黑" panose="020B0503020204020204" charset="-122"/>
                <a:ea typeface="微软雅黑" panose="020B0503020204020204" charset="-122"/>
              </a:rPr>
              <a:t>“俄国文学之父”；“南方诗篇”</a:t>
            </a:r>
            <a:r>
              <a:rPr lang="en-US" altLang="zh-CN">
                <a:latin typeface="微软雅黑" panose="020B0503020204020204" charset="-122"/>
                <a:ea typeface="微软雅黑" panose="020B0503020204020204" charset="-122"/>
              </a:rPr>
              <a:t> 《</a:t>
            </a:r>
            <a:r>
              <a:rPr lang="zh-CN" altLang="en-US">
                <a:solidFill>
                  <a:srgbClr val="FF0000"/>
                </a:solidFill>
                <a:latin typeface="微软雅黑" panose="020B0503020204020204" charset="-122"/>
                <a:ea typeface="微软雅黑" panose="020B0503020204020204" charset="-122"/>
              </a:rPr>
              <a:t>茨冈</a:t>
            </a:r>
            <a:r>
              <a:rPr lang="en-US" altLang="zh-CN">
                <a:latin typeface="微软雅黑" panose="020B0503020204020204" charset="-122"/>
                <a:ea typeface="微软雅黑" panose="020B0503020204020204" charset="-122"/>
              </a:rPr>
              <a:t>》</a:t>
            </a:r>
            <a:r>
              <a:rPr lang="zh-CN" altLang="en-US">
                <a:latin typeface="楷体" panose="02010609060101010101" charset="-122"/>
                <a:ea typeface="楷体" panose="02010609060101010101" charset="-122"/>
              </a:rPr>
              <a:t>（代表作）；</a:t>
            </a:r>
            <a:r>
              <a:rPr lang="en-US" altLang="zh-CN">
                <a:latin typeface="微软雅黑" panose="020B0503020204020204" charset="-122"/>
                <a:ea typeface="微软雅黑" panose="020B0503020204020204" charset="-122"/>
              </a:rPr>
              <a:t>《</a:t>
            </a:r>
            <a:r>
              <a:rPr lang="zh-CN" altLang="en-US">
                <a:solidFill>
                  <a:srgbClr val="FF0000"/>
                </a:solidFill>
                <a:latin typeface="微软雅黑" panose="020B0503020204020204" charset="-122"/>
                <a:ea typeface="微软雅黑" panose="020B0503020204020204" charset="-122"/>
              </a:rPr>
              <a:t>叶甫盖尼奥涅金</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第一个“多余人”形象；</a:t>
            </a:r>
            <a:endParaRPr lang="en-US" altLang="zh-CN">
              <a:latin typeface="微软雅黑" panose="020B0503020204020204" charset="-122"/>
              <a:ea typeface="微软雅黑" panose="020B0503020204020204" charset="-122"/>
            </a:endParaRPr>
          </a:p>
          <a:p>
            <a:pPr eaLnBrk="0" hangingPunct="0">
              <a:lnSpc>
                <a:spcPct val="150000"/>
              </a:lnSpc>
            </a:pPr>
            <a:r>
              <a:rPr lang="en-US" altLang="zh-CN">
                <a:latin typeface="微软雅黑" panose="020B0503020204020204" charset="-122"/>
                <a:ea typeface="微软雅黑" panose="020B0503020204020204" charset="-122"/>
              </a:rPr>
              <a:t>《</a:t>
            </a:r>
            <a:r>
              <a:rPr lang="zh-CN" altLang="en-US">
                <a:solidFill>
                  <a:srgbClr val="FF0000"/>
                </a:solidFill>
                <a:latin typeface="微软雅黑" panose="020B0503020204020204" charset="-122"/>
                <a:ea typeface="微软雅黑" panose="020B0503020204020204" charset="-122"/>
              </a:rPr>
              <a:t>驿站长</a:t>
            </a:r>
            <a:r>
              <a:rPr lang="en-US" altLang="zh-CN">
                <a:latin typeface="微软雅黑" panose="020B0503020204020204" charset="-122"/>
                <a:ea typeface="微软雅黑" panose="020B0503020204020204" charset="-122"/>
              </a:rPr>
              <a:t>》</a:t>
            </a:r>
            <a:r>
              <a:rPr lang="zh-CN" altLang="en-US" b="1">
                <a:latin typeface="楷体" panose="02010609060101010101" charset="-122"/>
                <a:ea typeface="楷体" panose="02010609060101010101" charset="-122"/>
              </a:rPr>
              <a:t>（维林）</a:t>
            </a:r>
            <a:r>
              <a:rPr lang="zh-CN" altLang="en-US">
                <a:latin typeface="微软雅黑" panose="020B0503020204020204" charset="-122"/>
                <a:ea typeface="微软雅黑" panose="020B0503020204020204" charset="-122"/>
              </a:rPr>
              <a:t>第一个“小人物”形象。</a:t>
            </a:r>
            <a:endParaRPr lang="en-US" altLang="zh-CN">
              <a:latin typeface="微软雅黑" panose="020B0503020204020204" charset="-122"/>
              <a:ea typeface="微软雅黑" panose="020B0503020204020204" charset="-122"/>
            </a:endParaRPr>
          </a:p>
          <a:p>
            <a:pPr eaLnBrk="0" hangingPunct="0">
              <a:lnSpc>
                <a:spcPct val="150000"/>
              </a:lnSpc>
            </a:pPr>
            <a:r>
              <a:rPr lang="en-US" altLang="zh-CN" b="1">
                <a:solidFill>
                  <a:srgbClr val="0070C0"/>
                </a:solidFill>
                <a:latin typeface="微软雅黑" panose="020B0503020204020204" charset="-122"/>
                <a:ea typeface="微软雅黑" panose="020B0503020204020204" charset="-122"/>
              </a:rPr>
              <a:t>2.</a:t>
            </a:r>
            <a:r>
              <a:rPr lang="zh-CN" altLang="en-US" b="1">
                <a:solidFill>
                  <a:srgbClr val="0070C0"/>
                </a:solidFill>
                <a:latin typeface="微软雅黑" panose="020B0503020204020204" charset="-122"/>
                <a:ea typeface="微软雅黑" panose="020B0503020204020204" charset="-122"/>
              </a:rPr>
              <a:t> 普希金</a:t>
            </a:r>
            <a:r>
              <a:rPr lang="en-US" altLang="zh-CN" b="1">
                <a:solidFill>
                  <a:srgbClr val="0070C0"/>
                </a:solidFill>
                <a:latin typeface="微软雅黑" panose="020B0503020204020204" charset="-122"/>
                <a:ea typeface="微软雅黑" panose="020B0503020204020204" charset="-122"/>
              </a:rPr>
              <a:t>《</a:t>
            </a:r>
            <a:r>
              <a:rPr lang="zh-CN" altLang="en-US" b="1">
                <a:solidFill>
                  <a:srgbClr val="0070C0"/>
                </a:solidFill>
                <a:latin typeface="微软雅黑" panose="020B0503020204020204" charset="-122"/>
                <a:ea typeface="微软雅黑" panose="020B0503020204020204" charset="-122"/>
              </a:rPr>
              <a:t>叶甫盖尼奥涅金</a:t>
            </a:r>
            <a:r>
              <a:rPr lang="en-US" altLang="zh-CN" b="1">
                <a:solidFill>
                  <a:srgbClr val="0070C0"/>
                </a:solidFill>
                <a:latin typeface="微软雅黑" panose="020B0503020204020204" charset="-122"/>
                <a:ea typeface="微软雅黑" panose="020B0503020204020204" charset="-122"/>
              </a:rPr>
              <a:t>》</a:t>
            </a:r>
            <a:r>
              <a:rPr lang="zh-CN" altLang="en-US" b="1">
                <a:solidFill>
                  <a:srgbClr val="00B050"/>
                </a:solidFill>
                <a:latin typeface="微软雅黑" panose="020B0503020204020204" charset="-122"/>
                <a:ea typeface="微软雅黑" panose="020B0503020204020204" charset="-122"/>
              </a:rPr>
              <a:t>［选择］</a:t>
            </a:r>
            <a:endParaRPr lang="en-US" altLang="zh-CN" b="1">
              <a:solidFill>
                <a:srgbClr val="00B050"/>
              </a:solidFill>
              <a:latin typeface="微软雅黑" panose="020B0503020204020204" charset="-122"/>
              <a:ea typeface="微软雅黑" panose="020B0503020204020204" charset="-122"/>
            </a:endParaRPr>
          </a:p>
          <a:p>
            <a:pPr eaLnBrk="0" hangingPunct="0">
              <a:lnSpc>
                <a:spcPct val="150000"/>
              </a:lnSpc>
              <a:buFont typeface="Wingdings" panose="05000000000000000000"/>
              <a:buChar char="Ø"/>
            </a:pPr>
            <a:r>
              <a:rPr lang="zh-CN" altLang="en-US">
                <a:latin typeface="微软雅黑" panose="020B0503020204020204" charset="-122"/>
                <a:ea typeface="微软雅黑" panose="020B0503020204020204" charset="-122"/>
              </a:rPr>
              <a:t>叶甫盖尼奥涅金</a:t>
            </a:r>
            <a:r>
              <a:rPr lang="zh-CN" altLang="en-US" b="1">
                <a:latin typeface="楷体" panose="02010609060101010101" charset="-122"/>
                <a:ea typeface="楷体" panose="02010609060101010101" charset="-122"/>
              </a:rPr>
              <a:t>（男主）</a:t>
            </a:r>
            <a:r>
              <a:rPr lang="zh-CN" altLang="en-US">
                <a:latin typeface="微软雅黑" panose="020B0503020204020204" charset="-122"/>
                <a:ea typeface="微软雅黑" panose="020B0503020204020204" charset="-122"/>
              </a:rPr>
              <a:t>达吉亚娜 </a:t>
            </a:r>
            <a:r>
              <a:rPr lang="zh-CN" altLang="en-US" b="1">
                <a:latin typeface="楷体" panose="02010609060101010101" charset="-122"/>
                <a:ea typeface="楷体" panose="02010609060101010101" charset="-122"/>
              </a:rPr>
              <a:t>（女主）</a:t>
            </a:r>
            <a:endParaRPr lang="en-US" altLang="zh-CN" b="1">
              <a:latin typeface="楷体" panose="02010609060101010101" charset="-122"/>
              <a:ea typeface="楷体" panose="02010609060101010101" charset="-122"/>
            </a:endParaRPr>
          </a:p>
          <a:p>
            <a:pPr eaLnBrk="0" hangingPunct="0">
              <a:lnSpc>
                <a:spcPct val="150000"/>
              </a:lnSpc>
            </a:pPr>
            <a:r>
              <a:rPr lang="en-US" altLang="zh-CN" b="1">
                <a:solidFill>
                  <a:srgbClr val="0070C0"/>
                </a:solidFill>
                <a:latin typeface="微软雅黑" panose="020B0503020204020204" charset="-122"/>
                <a:ea typeface="微软雅黑" panose="020B0503020204020204" charset="-122"/>
              </a:rPr>
              <a:t>3.</a:t>
            </a:r>
            <a:r>
              <a:rPr lang="zh-CN" altLang="en-US" b="1">
                <a:solidFill>
                  <a:srgbClr val="0070C0"/>
                </a:solidFill>
                <a:latin typeface="微软雅黑" panose="020B0503020204020204" charset="-122"/>
                <a:ea typeface="微软雅黑" panose="020B0503020204020204" charset="-122"/>
              </a:rPr>
              <a:t>  普希金</a:t>
            </a:r>
            <a:r>
              <a:rPr lang="en-US" altLang="zh-CN" b="1">
                <a:solidFill>
                  <a:srgbClr val="0070C0"/>
                </a:solidFill>
                <a:latin typeface="微软雅黑" panose="020B0503020204020204" charset="-122"/>
                <a:ea typeface="微软雅黑" panose="020B0503020204020204" charset="-122"/>
              </a:rPr>
              <a:t>《</a:t>
            </a:r>
            <a:r>
              <a:rPr lang="zh-CN" altLang="en-US" b="1">
                <a:solidFill>
                  <a:srgbClr val="0070C0"/>
                </a:solidFill>
                <a:latin typeface="微软雅黑" panose="020B0503020204020204" charset="-122"/>
                <a:ea typeface="微软雅黑" panose="020B0503020204020204" charset="-122"/>
              </a:rPr>
              <a:t>叶甫盖尼奥涅金</a:t>
            </a:r>
            <a:r>
              <a:rPr lang="en-US" altLang="zh-CN" b="1">
                <a:solidFill>
                  <a:srgbClr val="0070C0"/>
                </a:solidFill>
                <a:latin typeface="微软雅黑" panose="020B0503020204020204" charset="-122"/>
                <a:ea typeface="微软雅黑" panose="020B0503020204020204" charset="-122"/>
              </a:rPr>
              <a:t>》</a:t>
            </a:r>
            <a:r>
              <a:rPr lang="zh-CN" altLang="en-US" b="1">
                <a:solidFill>
                  <a:srgbClr val="0070C0"/>
                </a:solidFill>
                <a:latin typeface="微软雅黑" panose="020B0503020204020204" charset="-122"/>
                <a:ea typeface="微软雅黑" panose="020B0503020204020204" charset="-122"/>
              </a:rPr>
              <a:t>人物形象</a:t>
            </a:r>
            <a:r>
              <a:rPr lang="zh-CN" altLang="en-US" b="1">
                <a:solidFill>
                  <a:srgbClr val="00B050"/>
                </a:solidFill>
                <a:latin typeface="微软雅黑" panose="020B0503020204020204" charset="-122"/>
                <a:ea typeface="微软雅黑" panose="020B0503020204020204" charset="-122"/>
              </a:rPr>
              <a:t>［简答］</a:t>
            </a:r>
            <a:endParaRPr lang="en-US" altLang="zh-CN" b="1">
              <a:solidFill>
                <a:srgbClr val="00B050"/>
              </a:solidFill>
              <a:latin typeface="微软雅黑" panose="020B0503020204020204" charset="-122"/>
              <a:ea typeface="微软雅黑" panose="020B0503020204020204" charset="-122"/>
            </a:endParaRPr>
          </a:p>
          <a:p>
            <a:pPr eaLnBrk="0" hangingPunct="0">
              <a:lnSpc>
                <a:spcPct val="150000"/>
              </a:lnSpc>
            </a:pPr>
            <a:r>
              <a:rPr lang="zh-CN" altLang="en-US">
                <a:latin typeface="楷体" panose="02010609060101010101" charset="-122"/>
                <a:ea typeface="楷体" panose="02010609060101010101" charset="-122"/>
              </a:rPr>
              <a:t>（</a:t>
            </a:r>
            <a:r>
              <a:rPr lang="en-US" altLang="zh-CN">
                <a:latin typeface="楷体" panose="02010609060101010101" charset="-122"/>
                <a:ea typeface="楷体" panose="02010609060101010101" charset="-122"/>
              </a:rPr>
              <a:t>1</a:t>
            </a:r>
            <a:r>
              <a:rPr lang="zh-CN" altLang="en-US">
                <a:latin typeface="楷体" panose="02010609060101010101" charset="-122"/>
                <a:ea typeface="楷体" panose="02010609060101010101" charset="-122"/>
              </a:rPr>
              <a:t>）俄国作家普希金的诗体长篇小说</a:t>
            </a:r>
            <a:r>
              <a:rPr lang="en-US" altLang="zh-CN">
                <a:solidFill>
                  <a:srgbClr val="FF0000"/>
                </a:solidFill>
                <a:latin typeface="楷体" panose="02010609060101010101" charset="-122"/>
                <a:ea typeface="楷体" panose="02010609060101010101" charset="-122"/>
              </a:rPr>
              <a:t>《</a:t>
            </a:r>
            <a:r>
              <a:rPr lang="zh-CN" altLang="en-US">
                <a:solidFill>
                  <a:srgbClr val="FF0000"/>
                </a:solidFill>
                <a:latin typeface="楷体" panose="02010609060101010101" charset="-122"/>
                <a:ea typeface="楷体" panose="02010609060101010101" charset="-122"/>
              </a:rPr>
              <a:t>叶甫盖尼</a:t>
            </a:r>
            <a:r>
              <a:rPr lang="en-US" altLang="zh-CN">
                <a:solidFill>
                  <a:srgbClr val="FF0000"/>
                </a:solidFill>
                <a:latin typeface="楷体" panose="02010609060101010101" charset="-122"/>
                <a:ea typeface="楷体" panose="02010609060101010101" charset="-122"/>
              </a:rPr>
              <a:t>·</a:t>
            </a:r>
            <a:r>
              <a:rPr lang="zh-CN" altLang="en-US">
                <a:solidFill>
                  <a:srgbClr val="FF0000"/>
                </a:solidFill>
                <a:latin typeface="楷体" panose="02010609060101010101" charset="-122"/>
                <a:ea typeface="楷体" panose="02010609060101010101" charset="-122"/>
              </a:rPr>
              <a:t>奥涅金</a:t>
            </a:r>
            <a:r>
              <a:rPr lang="en-US" altLang="zh-CN">
                <a:solidFill>
                  <a:srgbClr val="FF0000"/>
                </a:solidFill>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的主人公。 </a:t>
            </a:r>
          </a:p>
          <a:p>
            <a:pPr eaLnBrk="0" hangingPunct="0">
              <a:lnSpc>
                <a:spcPct val="150000"/>
              </a:lnSpc>
            </a:pPr>
            <a:r>
              <a:rPr lang="zh-CN" altLang="en-US">
                <a:latin typeface="楷体" panose="02010609060101010101" charset="-122"/>
                <a:ea typeface="楷体" panose="02010609060101010101" charset="-122"/>
              </a:rPr>
              <a:t>（</a:t>
            </a:r>
            <a:r>
              <a:rPr lang="en-US" altLang="zh-CN">
                <a:latin typeface="楷体" panose="02010609060101010101" charset="-122"/>
                <a:ea typeface="楷体" panose="02010609060101010101" charset="-122"/>
              </a:rPr>
              <a:t>2</a:t>
            </a:r>
            <a:r>
              <a:rPr lang="zh-CN" altLang="en-US">
                <a:latin typeface="楷体" panose="02010609060101010101" charset="-122"/>
                <a:ea typeface="楷体" panose="02010609060101010101" charset="-122"/>
              </a:rPr>
              <a:t>）俄国文学史上</a:t>
            </a:r>
            <a:r>
              <a:rPr lang="zh-CN" altLang="en-US">
                <a:solidFill>
                  <a:srgbClr val="FF0000"/>
                </a:solidFill>
                <a:latin typeface="楷体" panose="02010609060101010101" charset="-122"/>
                <a:ea typeface="楷体" panose="02010609060101010101" charset="-122"/>
              </a:rPr>
              <a:t>第一个“多余人”</a:t>
            </a:r>
            <a:r>
              <a:rPr lang="zh-CN" altLang="en-US">
                <a:latin typeface="楷体" panose="02010609060101010101" charset="-122"/>
                <a:ea typeface="楷体" panose="02010609060101010101" charset="-122"/>
              </a:rPr>
              <a:t>形象。 </a:t>
            </a:r>
            <a:br>
              <a:rPr lang="zh-CN" altLang="en-US">
                <a:latin typeface="楷体" panose="02010609060101010101" charset="-122"/>
                <a:ea typeface="楷体" panose="02010609060101010101" charset="-122"/>
              </a:rPr>
            </a:br>
            <a:r>
              <a:rPr lang="zh-CN" altLang="en-US">
                <a:latin typeface="楷体" panose="02010609060101010101" charset="-122"/>
                <a:ea typeface="楷体" panose="02010609060101010101" charset="-122"/>
              </a:rPr>
              <a:t>（</a:t>
            </a:r>
            <a:r>
              <a:rPr lang="en-US" altLang="zh-CN">
                <a:latin typeface="楷体" panose="02010609060101010101" charset="-122"/>
                <a:ea typeface="楷体" panose="02010609060101010101" charset="-122"/>
              </a:rPr>
              <a:t>3</a:t>
            </a:r>
            <a:r>
              <a:rPr lang="zh-CN" altLang="en-US">
                <a:latin typeface="楷体" panose="02010609060101010101" charset="-122"/>
                <a:ea typeface="楷体" panose="02010609060101010101" charset="-122"/>
              </a:rPr>
              <a:t>）</a:t>
            </a:r>
            <a:r>
              <a:rPr lang="zh-CN" altLang="en-US">
                <a:solidFill>
                  <a:srgbClr val="FF0000"/>
                </a:solidFill>
                <a:latin typeface="楷体" panose="02010609060101010101" charset="-122"/>
                <a:ea typeface="楷体" panose="02010609060101010101" charset="-122"/>
              </a:rPr>
              <a:t>出身贵族</a:t>
            </a:r>
            <a:r>
              <a:rPr lang="zh-CN" altLang="en-US">
                <a:latin typeface="楷体" panose="02010609060101010101" charset="-122"/>
                <a:ea typeface="楷体" panose="02010609060101010101" charset="-122"/>
              </a:rPr>
              <a:t>，受西欧进步思想的影响，厌恶上流社会，但又无所作为。</a:t>
            </a:r>
          </a:p>
          <a:p>
            <a:pPr eaLnBrk="0" hangingPunct="0">
              <a:lnSpc>
                <a:spcPct val="150000"/>
              </a:lnSpc>
            </a:pPr>
            <a:r>
              <a:rPr lang="en-US" altLang="zh-CN" b="1">
                <a:solidFill>
                  <a:srgbClr val="0070C0"/>
                </a:solidFill>
                <a:latin typeface="微软雅黑" panose="020B0503020204020204" charset="-122"/>
                <a:ea typeface="微软雅黑" panose="020B0503020204020204" charset="-122"/>
              </a:rPr>
              <a:t>4.</a:t>
            </a:r>
            <a:r>
              <a:rPr lang="zh-CN" altLang="en-US" b="1">
                <a:solidFill>
                  <a:srgbClr val="0070C0"/>
                </a:solidFill>
                <a:latin typeface="微软雅黑" panose="020B0503020204020204" charset="-122"/>
                <a:ea typeface="微软雅黑" panose="020B0503020204020204" charset="-122"/>
              </a:rPr>
              <a:t>  普希金</a:t>
            </a:r>
            <a:r>
              <a:rPr lang="en-US" altLang="zh-CN" b="1">
                <a:solidFill>
                  <a:srgbClr val="0070C0"/>
                </a:solidFill>
                <a:latin typeface="微软雅黑" panose="020B0503020204020204" charset="-122"/>
                <a:ea typeface="微软雅黑" panose="020B0503020204020204" charset="-122"/>
              </a:rPr>
              <a:t>《</a:t>
            </a:r>
            <a:r>
              <a:rPr lang="zh-CN" altLang="en-US" b="1">
                <a:solidFill>
                  <a:srgbClr val="0070C0"/>
                </a:solidFill>
                <a:latin typeface="微软雅黑" panose="020B0503020204020204" charset="-122"/>
                <a:ea typeface="微软雅黑" panose="020B0503020204020204" charset="-122"/>
              </a:rPr>
              <a:t>叶甫盖尼奥涅金</a:t>
            </a:r>
            <a:r>
              <a:rPr lang="en-US" altLang="zh-CN" b="1">
                <a:solidFill>
                  <a:srgbClr val="0070C0"/>
                </a:solidFill>
                <a:latin typeface="微软雅黑" panose="020B0503020204020204" charset="-122"/>
                <a:ea typeface="微软雅黑" panose="020B0503020204020204" charset="-122"/>
              </a:rPr>
              <a:t>》</a:t>
            </a:r>
            <a:r>
              <a:rPr lang="zh-CN" altLang="en-US">
                <a:solidFill>
                  <a:srgbClr val="0070C0"/>
                </a:solidFill>
                <a:latin typeface="微软雅黑" panose="020B0503020204020204" charset="-122"/>
                <a:ea typeface="微软雅黑" panose="020B0503020204020204" charset="-122"/>
                <a:sym typeface="宋体" panose="02010600030101010101" pitchFamily="2" charset="-122"/>
              </a:rPr>
              <a:t>“多余人”</a:t>
            </a:r>
            <a:r>
              <a:rPr lang="zh-CN" altLang="en-US" b="1">
                <a:solidFill>
                  <a:srgbClr val="0070C0"/>
                </a:solidFill>
                <a:latin typeface="微软雅黑" panose="020B0503020204020204" charset="-122"/>
                <a:ea typeface="微软雅黑" panose="020B0503020204020204" charset="-122"/>
              </a:rPr>
              <a:t>形象</a:t>
            </a:r>
            <a:r>
              <a:rPr lang="zh-CN" altLang="en-US" b="1">
                <a:solidFill>
                  <a:srgbClr val="00B050"/>
                </a:solidFill>
                <a:latin typeface="微软雅黑" panose="020B0503020204020204" charset="-122"/>
                <a:ea typeface="微软雅黑" panose="020B0503020204020204" charset="-122"/>
              </a:rPr>
              <a:t>［简答］</a:t>
            </a:r>
            <a:endParaRPr lang="en-US" altLang="zh-CN" sz="2000">
              <a:latin typeface="微软雅黑" panose="020B0503020204020204" charset="-122"/>
              <a:ea typeface="微软雅黑" panose="020B0503020204020204" charset="-122"/>
            </a:endParaRPr>
          </a:p>
          <a:p>
            <a:pPr eaLnBrk="0" hangingPunct="0">
              <a:lnSpc>
                <a:spcPct val="150000"/>
              </a:lnSpc>
            </a:pPr>
            <a:r>
              <a:rPr lang="en-US" altLang="zh-CN">
                <a:latin typeface="楷体" panose="02010609060101010101" charset="-122"/>
                <a:ea typeface="楷体" panose="02010609060101010101" charset="-122"/>
              </a:rPr>
              <a:t>19</a:t>
            </a:r>
            <a:r>
              <a:rPr lang="zh-CN" altLang="en-US">
                <a:latin typeface="楷体" panose="02010609060101010101" charset="-122"/>
                <a:ea typeface="楷体" panose="02010609060101010101" charset="-122"/>
              </a:rPr>
              <a:t>世纪俄国文学中</a:t>
            </a:r>
            <a:r>
              <a:rPr lang="zh-CN" altLang="en-US">
                <a:solidFill>
                  <a:srgbClr val="FF0000"/>
                </a:solidFill>
                <a:latin typeface="楷体" panose="02010609060101010101" charset="-122"/>
                <a:ea typeface="楷体" panose="02010609060101010101" charset="-122"/>
              </a:rPr>
              <a:t>贵族知识分子</a:t>
            </a:r>
            <a:r>
              <a:rPr lang="zh-CN" altLang="en-US">
                <a:latin typeface="楷体" panose="02010609060101010101" charset="-122"/>
                <a:ea typeface="楷体" panose="02010609060101010101" charset="-122"/>
              </a:rPr>
              <a:t>的一种典型。大多具有</a:t>
            </a:r>
            <a:r>
              <a:rPr lang="zh-CN" altLang="en-US">
                <a:solidFill>
                  <a:srgbClr val="FF0000"/>
                </a:solidFill>
                <a:latin typeface="楷体" panose="02010609060101010101" charset="-122"/>
                <a:ea typeface="楷体" panose="02010609060101010101" charset="-122"/>
              </a:rPr>
              <a:t>较高的文化修养</a:t>
            </a:r>
            <a:r>
              <a:rPr lang="zh-CN" altLang="en-US">
                <a:latin typeface="楷体" panose="02010609060101010101" charset="-122"/>
                <a:ea typeface="楷体" panose="02010609060101010101" charset="-122"/>
              </a:rPr>
              <a:t>，</a:t>
            </a:r>
            <a:r>
              <a:rPr lang="zh-CN" altLang="en-US">
                <a:solidFill>
                  <a:srgbClr val="FF0000"/>
                </a:solidFill>
                <a:latin typeface="楷体" panose="02010609060101010101" charset="-122"/>
                <a:ea typeface="楷体" panose="02010609060101010101" charset="-122"/>
              </a:rPr>
              <a:t>厌倦上流社会</a:t>
            </a:r>
            <a:r>
              <a:rPr lang="zh-CN" altLang="en-US">
                <a:latin typeface="楷体" panose="02010609060101010101" charset="-122"/>
                <a:ea typeface="楷体" panose="02010609060101010101" charset="-122"/>
              </a:rPr>
              <a:t>的生活，渴望有作为。往往</a:t>
            </a:r>
            <a:r>
              <a:rPr lang="zh-CN" altLang="en-US">
                <a:solidFill>
                  <a:srgbClr val="FF0000"/>
                </a:solidFill>
                <a:latin typeface="楷体" panose="02010609060101010101" charset="-122"/>
                <a:ea typeface="楷体" panose="02010609060101010101" charset="-122"/>
              </a:rPr>
              <a:t>以自我为中心</a:t>
            </a:r>
            <a:r>
              <a:rPr lang="zh-CN" altLang="en-US">
                <a:latin typeface="楷体" panose="02010609060101010101" charset="-122"/>
                <a:ea typeface="楷体" panose="02010609060101010101" charset="-122"/>
              </a:rPr>
              <a:t>，没有明确的生活目标，</a:t>
            </a:r>
            <a:r>
              <a:rPr lang="zh-CN" altLang="en-US">
                <a:solidFill>
                  <a:srgbClr val="FF0000"/>
                </a:solidFill>
                <a:latin typeface="楷体" panose="02010609060101010101" charset="-122"/>
                <a:ea typeface="楷体" panose="02010609060101010101" charset="-122"/>
              </a:rPr>
              <a:t>缺乏行动</a:t>
            </a:r>
            <a:r>
              <a:rPr lang="zh-CN" altLang="en-US">
                <a:latin typeface="楷体" panose="02010609060101010101" charset="-122"/>
                <a:ea typeface="楷体" panose="02010609060101010101" charset="-122"/>
              </a:rPr>
              <a:t>的能力和勇气。在社会上无所适从，结局是悲剧性的，代表人物有</a:t>
            </a:r>
            <a:r>
              <a:rPr lang="zh-CN" altLang="en-US">
                <a:solidFill>
                  <a:srgbClr val="FF0000"/>
                </a:solidFill>
                <a:latin typeface="楷体" panose="02010609060101010101" charset="-122"/>
                <a:ea typeface="楷体" panose="02010609060101010101" charset="-122"/>
              </a:rPr>
              <a:t>奥涅金</a:t>
            </a:r>
            <a:r>
              <a:rPr lang="zh-CN" altLang="en-US">
                <a:latin typeface="楷体" panose="02010609060101010101" charset="-122"/>
                <a:ea typeface="楷体" panose="02010609060101010101" charset="-122"/>
              </a:rPr>
              <a:t>。</a:t>
            </a:r>
            <a:endParaRPr lang="zh-CN" altLang="en-US">
              <a:latin typeface="楷体" panose="02010609060101010101" charset="-122"/>
              <a:ea typeface="楷体" panose="02010609060101010101" charset="-122"/>
              <a:sym typeface="宋体" panose="02010600030101010101" pitchFamily="2" charset="-122"/>
            </a:endParaRPr>
          </a:p>
          <a:p>
            <a:pPr eaLnBrk="0" hangingPunct="0">
              <a:lnSpc>
                <a:spcPct val="150000"/>
              </a:lnSpc>
            </a:pPr>
            <a:endParaRPr lang="en-US" altLang="zh-CN">
              <a:latin typeface="微软雅黑" panose="020B0503020204020204" charset="-122"/>
              <a:ea typeface="微软雅黑" panose="020B0503020204020204" charset="-122"/>
            </a:endParaRPr>
          </a:p>
        </p:txBody>
      </p:sp>
      <p:sp>
        <p:nvSpPr>
          <p:cNvPr id="4" name="矩形 3"/>
          <p:cNvSpPr/>
          <p:nvPr/>
        </p:nvSpPr>
        <p:spPr>
          <a:xfrm>
            <a:off x="0" y="0"/>
            <a:ext cx="3300904" cy="369332"/>
          </a:xfrm>
          <a:prstGeom prst="rect">
            <a:avLst/>
          </a:prstGeom>
        </p:spPr>
        <p:txBody>
          <a:bodyPr wrap="none">
            <a:spAutoFit/>
          </a:bodyPr>
          <a:lstStyle/>
          <a:p>
            <a:r>
              <a:rPr lang="en-US" altLang="zh-CN" dirty="0">
                <a:latin typeface="Helvetica Neue For Number" charset="0"/>
              </a:rPr>
              <a:t>6.4.2</a:t>
            </a:r>
            <a:r>
              <a:rPr lang="zh-CN" altLang="en-US" dirty="0">
                <a:latin typeface="Helvetica Neue For Number" charset="0"/>
              </a:rPr>
              <a:t>二、</a:t>
            </a:r>
            <a:r>
              <a:rPr lang="en-US" altLang="zh-CN" dirty="0">
                <a:latin typeface="Helvetica Neue For Number" charset="0"/>
              </a:rPr>
              <a:t>《</a:t>
            </a:r>
            <a:r>
              <a:rPr lang="zh-CN" altLang="en-US" dirty="0">
                <a:latin typeface="Helvetica Neue For Number" charset="0"/>
              </a:rPr>
              <a:t>叶甫盖尼</a:t>
            </a:r>
            <a:r>
              <a:rPr lang="en-US" altLang="zh-CN" dirty="0">
                <a:latin typeface="Helvetica Neue For Number" charset="0"/>
              </a:rPr>
              <a:t>·</a:t>
            </a:r>
            <a:r>
              <a:rPr lang="zh-CN" altLang="en-US" dirty="0">
                <a:latin typeface="Helvetica Neue For Number" charset="0"/>
              </a:rPr>
              <a:t>奥涅金</a:t>
            </a:r>
            <a:r>
              <a:rPr lang="en-US" altLang="zh-CN" dirty="0">
                <a:latin typeface="Helvetica Neue For Number" charset="0"/>
              </a:rPr>
              <a:t>》</a:t>
            </a:r>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文本框 2"/>
          <p:cNvSpPr txBox="1"/>
          <p:nvPr/>
        </p:nvSpPr>
        <p:spPr>
          <a:xfrm>
            <a:off x="911225" y="833438"/>
            <a:ext cx="11280775" cy="4754562"/>
          </a:xfrm>
          <a:prstGeom prst="rect">
            <a:avLst/>
          </a:prstGeom>
          <a:noFill/>
          <a:ln w="9525">
            <a:noFill/>
          </a:ln>
        </p:spPr>
        <p:txBody>
          <a:bodyPr anchor="t">
            <a:spAutoFit/>
          </a:bodyPr>
          <a:lstStyle/>
          <a:p>
            <a:pPr eaLnBrk="0" hangingPunct="0">
              <a:lnSpc>
                <a:spcPct val="150000"/>
              </a:lnSpc>
            </a:pPr>
            <a:r>
              <a:rPr lang="zh-CN" altLang="en-US" b="1" dirty="0">
                <a:solidFill>
                  <a:srgbClr val="0070C0"/>
                </a:solidFill>
                <a:latin typeface="微软雅黑" panose="020B0503020204020204" charset="-122"/>
                <a:ea typeface="微软雅黑" panose="020B0503020204020204" charset="-122"/>
              </a:rPr>
              <a:t> </a:t>
            </a:r>
            <a:r>
              <a:rPr lang="en-US" altLang="zh-CN" sz="2000" b="1" dirty="0">
                <a:solidFill>
                  <a:srgbClr val="0070C0"/>
                </a:solidFill>
                <a:latin typeface="微软雅黑" panose="020B0503020204020204" charset="-122"/>
                <a:ea typeface="微软雅黑" panose="020B0503020204020204" charset="-122"/>
              </a:rPr>
              <a:t>5.</a:t>
            </a:r>
            <a:r>
              <a:rPr lang="zh-CN" altLang="en-US" sz="2000" b="1" dirty="0">
                <a:solidFill>
                  <a:srgbClr val="0070C0"/>
                </a:solidFill>
                <a:latin typeface="微软雅黑" panose="020B0503020204020204" charset="-122"/>
                <a:ea typeface="微软雅黑" panose="020B0503020204020204" charset="-122"/>
              </a:rPr>
              <a:t>  普希金</a:t>
            </a:r>
            <a:r>
              <a:rPr lang="en-US" altLang="zh-CN" sz="2000" b="1" dirty="0">
                <a:solidFill>
                  <a:srgbClr val="0070C0"/>
                </a:solidFill>
                <a:latin typeface="微软雅黑" panose="020B0503020204020204" charset="-122"/>
                <a:ea typeface="微软雅黑" panose="020B0503020204020204" charset="-122"/>
              </a:rPr>
              <a:t>《</a:t>
            </a:r>
            <a:r>
              <a:rPr lang="zh-CN" altLang="en-US" sz="2000" b="1" dirty="0">
                <a:solidFill>
                  <a:srgbClr val="0070C0"/>
                </a:solidFill>
                <a:latin typeface="微软雅黑" panose="020B0503020204020204" charset="-122"/>
                <a:ea typeface="微软雅黑" panose="020B0503020204020204" charset="-122"/>
              </a:rPr>
              <a:t>叶甫盖尼奥涅金</a:t>
            </a:r>
            <a:r>
              <a:rPr lang="en-US" altLang="zh-CN" sz="2000" b="1" dirty="0">
                <a:solidFill>
                  <a:srgbClr val="0070C0"/>
                </a:solidFill>
                <a:latin typeface="微软雅黑" panose="020B0503020204020204" charset="-122"/>
                <a:ea typeface="微软雅黑" panose="020B0503020204020204" charset="-122"/>
              </a:rPr>
              <a:t>》</a:t>
            </a:r>
            <a:r>
              <a:rPr lang="zh-CN" altLang="en-US" sz="2000" b="1" dirty="0">
                <a:solidFill>
                  <a:srgbClr val="0070C0"/>
                </a:solidFill>
                <a:latin typeface="微软雅黑" panose="020B0503020204020204" charset="-122"/>
                <a:ea typeface="微软雅黑" panose="020B0503020204020204" charset="-122"/>
                <a:sym typeface="宋体" panose="02010600030101010101" pitchFamily="2" charset="-122"/>
              </a:rPr>
              <a:t>艺术特色</a:t>
            </a:r>
            <a:r>
              <a:rPr lang="zh-CN" altLang="en-US" sz="2000" b="1" dirty="0">
                <a:solidFill>
                  <a:srgbClr val="00B050"/>
                </a:solidFill>
                <a:latin typeface="微软雅黑" panose="020B0503020204020204" charset="-122"/>
                <a:ea typeface="微软雅黑" panose="020B0503020204020204" charset="-122"/>
              </a:rPr>
              <a:t>［没考过／简答］</a:t>
            </a:r>
            <a:endParaRPr lang="en-US" altLang="zh-CN" sz="2000" dirty="0">
              <a:latin typeface="微软雅黑" panose="020B0503020204020204" charset="-122"/>
              <a:ea typeface="微软雅黑" panose="020B0503020204020204" charset="-122"/>
            </a:endParaRPr>
          </a:p>
          <a:p>
            <a:pPr eaLnBrk="0" hangingPunct="0">
              <a:lnSpc>
                <a:spcPct val="150000"/>
              </a:lnSpc>
            </a:pPr>
            <a:r>
              <a:rPr lang="zh-CN" altLang="en-US" sz="2000" dirty="0">
                <a:latin typeface="KaiTi" charset="-122"/>
                <a:ea typeface="KaiTi" charset="-122"/>
                <a:cs typeface="KaiTi" charset="-122"/>
              </a:rPr>
              <a:t>现实主义特色，具体表现在以下几个方面：</a:t>
            </a:r>
            <a:br>
              <a:rPr lang="zh-CN" altLang="en-US" sz="2000"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1</a:t>
            </a:r>
            <a:r>
              <a:rPr lang="zh-CN" altLang="en-US" dirty="0">
                <a:latin typeface="KaiTi" charset="-122"/>
                <a:ea typeface="KaiTi" charset="-122"/>
                <a:cs typeface="KaiTi" charset="-122"/>
              </a:rPr>
              <a:t>）</a:t>
            </a:r>
            <a:r>
              <a:rPr lang="zh-CN" altLang="en-US" dirty="0">
                <a:solidFill>
                  <a:srgbClr val="FF0000"/>
                </a:solidFill>
                <a:latin typeface="KaiTi" charset="-122"/>
                <a:ea typeface="KaiTi" charset="-122"/>
                <a:cs typeface="KaiTi" charset="-122"/>
              </a:rPr>
              <a:t>人物与环境的典型性</a:t>
            </a:r>
            <a:r>
              <a:rPr lang="zh-CN" altLang="en-US" dirty="0">
                <a:latin typeface="KaiTi" charset="-122"/>
                <a:ea typeface="KaiTi" charset="-122"/>
                <a:cs typeface="KaiTi" charset="-122"/>
              </a:rPr>
              <a:t>。奥涅金这个“多余人”的形象，是时代的产物，他体现了</a:t>
            </a:r>
            <a:r>
              <a:rPr lang="en-US" altLang="zh-CN" dirty="0">
                <a:latin typeface="KaiTi" charset="-122"/>
                <a:ea typeface="KaiTi" charset="-122"/>
                <a:cs typeface="KaiTi" charset="-122"/>
              </a:rPr>
              <a:t>19</a:t>
            </a:r>
            <a:r>
              <a:rPr lang="zh-CN" altLang="en-US" dirty="0">
                <a:latin typeface="KaiTi" charset="-122"/>
                <a:ea typeface="KaiTi" charset="-122"/>
                <a:cs typeface="KaiTi" charset="-122"/>
              </a:rPr>
              <a:t>世纪</a:t>
            </a:r>
            <a:r>
              <a:rPr lang="en-US" altLang="zh-CN" dirty="0">
                <a:latin typeface="KaiTi" charset="-122"/>
                <a:ea typeface="KaiTi" charset="-122"/>
                <a:cs typeface="KaiTi" charset="-122"/>
              </a:rPr>
              <a:t>20</a:t>
            </a:r>
            <a:r>
              <a:rPr lang="zh-CN" altLang="en-US" dirty="0">
                <a:latin typeface="KaiTi" charset="-122"/>
                <a:ea typeface="KaiTi" charset="-122"/>
                <a:cs typeface="KaiTi" charset="-122"/>
              </a:rPr>
              <a:t>年代俄国贵族青年知识分子的典型特征，他们不满现实、追求理想；但又脱离实际，远离人民，一事无成，这正是十二月党人和先进贵族的特点，也是十二月党人运动失败的根本原因。而达吉亚娜优美性格的形成，正是人民和时代的进步思想的影响，和大自然以及俄罗斯民间土壤的培育。由此可见，性格的优美与环境的健康、进步风尚有关；而性格的缺陷，也和社会及时代的弊端紧密相连。</a:t>
            </a:r>
            <a:br>
              <a:rPr lang="zh-CN" altLang="en-US"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2</a:t>
            </a:r>
            <a:r>
              <a:rPr lang="zh-CN" altLang="en-US" dirty="0">
                <a:latin typeface="KaiTi" charset="-122"/>
                <a:ea typeface="KaiTi" charset="-122"/>
                <a:cs typeface="KaiTi" charset="-122"/>
              </a:rPr>
              <a:t>）</a:t>
            </a:r>
            <a:r>
              <a:rPr lang="zh-CN" altLang="en-US" dirty="0">
                <a:solidFill>
                  <a:srgbClr val="FF0000"/>
                </a:solidFill>
                <a:latin typeface="KaiTi" charset="-122"/>
                <a:ea typeface="KaiTi" charset="-122"/>
                <a:cs typeface="KaiTi" charset="-122"/>
              </a:rPr>
              <a:t>鲜明的对比手法</a:t>
            </a:r>
            <a:r>
              <a:rPr lang="zh-CN" altLang="en-US" dirty="0">
                <a:latin typeface="KaiTi" charset="-122"/>
                <a:ea typeface="KaiTi" charset="-122"/>
                <a:cs typeface="KaiTi" charset="-122"/>
              </a:rPr>
              <a:t>。小说中的人物形成鲜明的对比。如奥涅金的冷漠与连斯基的热烈浪漫；奥涅金的感情虚假与达吉亚娜的感情诚挚；达吉亚娜平凡的外貌和优美的精神世界与奥尔加娇艳的外表和空虚的内心世界等等，都构成了鲜明的对比，从而使人物性格显得更加突出。</a:t>
            </a:r>
            <a:endParaRPr lang="zh-CN" altLang="en-US" dirty="0">
              <a:latin typeface="KaiTi" charset="-122"/>
              <a:ea typeface="KaiTi" charset="-122"/>
              <a:cs typeface="KaiTi" charset="-122"/>
              <a:sym typeface="宋体" panose="02010600030101010101" pitchFamily="2" charset="-122"/>
            </a:endParaRPr>
          </a:p>
          <a:p>
            <a:pPr eaLnBrk="0" hangingPunct="0">
              <a:lnSpc>
                <a:spcPct val="150000"/>
              </a:lnSpc>
            </a:pPr>
            <a:endParaRPr lang="en-US" altLang="zh-CN" dirty="0">
              <a:latin typeface="KaiTi" charset="-122"/>
              <a:ea typeface="KaiTi" charset="-122"/>
              <a:cs typeface="KaiTi" charset="-122"/>
            </a:endParaRPr>
          </a:p>
        </p:txBody>
      </p:sp>
      <p:sp>
        <p:nvSpPr>
          <p:cNvPr id="102402" name="文本框 3"/>
          <p:cNvSpPr txBox="1"/>
          <p:nvPr/>
        </p:nvSpPr>
        <p:spPr>
          <a:xfrm>
            <a:off x="911225" y="292100"/>
            <a:ext cx="6089650"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第六章  第四节  普希金</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叶甫盖尼奥涅金</a:t>
            </a:r>
            <a:r>
              <a:rPr lang="en-US" altLang="zh-CN" sz="2400" b="1">
                <a:latin typeface="微软雅黑" panose="020B0503020204020204" charset="-122"/>
                <a:ea typeface="微软雅黑" panose="020B0503020204020204" charset="-122"/>
              </a:rPr>
              <a:t>》</a:t>
            </a:r>
            <a:endParaRPr lang="zh-CN" altLang="en-US" sz="2400" b="1">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图片 1"/>
          <p:cNvPicPr>
            <a:picLocks noChangeAspect="1"/>
          </p:cNvPicPr>
          <p:nvPr/>
        </p:nvPicPr>
        <p:blipFill>
          <a:blip r:embed="rId2"/>
          <a:stretch>
            <a:fillRect/>
          </a:stretch>
        </p:blipFill>
        <p:spPr>
          <a:xfrm>
            <a:off x="0" y="0"/>
            <a:ext cx="12192000" cy="6858000"/>
          </a:xfrm>
          <a:prstGeom prst="rect">
            <a:avLst/>
          </a:prstGeom>
          <a:noFill/>
          <a:ln w="9525">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矩形 1"/>
          <p:cNvSpPr/>
          <p:nvPr/>
        </p:nvSpPr>
        <p:spPr>
          <a:xfrm>
            <a:off x="1055688" y="620713"/>
            <a:ext cx="7993062" cy="3322637"/>
          </a:xfrm>
          <a:prstGeom prst="rect">
            <a:avLst/>
          </a:prstGeom>
          <a:noFill/>
          <a:ln w="9525">
            <a:noFill/>
          </a:ln>
        </p:spPr>
        <p:txBody>
          <a:bodyPr anchor="t">
            <a:spAutoFit/>
          </a:bodyPr>
          <a:lstStyle/>
          <a:p>
            <a:pPr eaLnBrk="0" fontAlgn="t" hangingPunct="0">
              <a:lnSpc>
                <a:spcPct val="150000"/>
              </a:lnSpc>
            </a:pPr>
            <a:r>
              <a:rPr lang="zh-CN" altLang="en-US" sz="2800">
                <a:solidFill>
                  <a:srgbClr val="1F2D3D"/>
                </a:solidFill>
                <a:latin typeface="华文中宋" panose="02010600040101010101" charset="-122"/>
                <a:ea typeface="华文中宋" panose="02010600040101010101" charset="-122"/>
              </a:rPr>
              <a:t>俄国第一部描写“小人物”的作品是（ ）</a:t>
            </a:r>
            <a:br>
              <a:rPr lang="zh-CN" altLang="en-US" sz="2800">
                <a:solidFill>
                  <a:srgbClr val="1F2D3D"/>
                </a:solidFill>
                <a:latin typeface="华文中宋" panose="02010600040101010101" charset="-122"/>
                <a:ea typeface="华文中宋" panose="02010600040101010101" charset="-122"/>
              </a:rPr>
            </a:br>
            <a:r>
              <a:rPr lang="en-US" altLang="zh-CN" sz="2800">
                <a:solidFill>
                  <a:srgbClr val="1F2D3D"/>
                </a:solidFill>
                <a:latin typeface="华文中宋" panose="02010600040101010101" charset="-122"/>
                <a:ea typeface="华文中宋" panose="02010600040101010101" charset="-122"/>
              </a:rPr>
              <a:t>A:《</a:t>
            </a:r>
            <a:r>
              <a:rPr lang="zh-CN" altLang="en-US" sz="2800">
                <a:solidFill>
                  <a:srgbClr val="1F2D3D"/>
                </a:solidFill>
                <a:latin typeface="华文中宋" panose="02010600040101010101" charset="-122"/>
                <a:ea typeface="华文中宋" panose="02010600040101010101" charset="-122"/>
              </a:rPr>
              <a:t>叶甫盖尼</a:t>
            </a:r>
            <a:r>
              <a:rPr lang="en-US" altLang="zh-CN" sz="2800">
                <a:solidFill>
                  <a:srgbClr val="1F2D3D"/>
                </a:solidFill>
                <a:latin typeface="华文中宋" panose="02010600040101010101" charset="-122"/>
                <a:ea typeface="华文中宋" panose="02010600040101010101" charset="-122"/>
              </a:rPr>
              <a:t>·</a:t>
            </a:r>
            <a:r>
              <a:rPr lang="zh-CN" altLang="en-US" sz="2800">
                <a:solidFill>
                  <a:srgbClr val="1F2D3D"/>
                </a:solidFill>
                <a:latin typeface="华文中宋" panose="02010600040101010101" charset="-122"/>
                <a:ea typeface="华文中宋" panose="02010600040101010101" charset="-122"/>
              </a:rPr>
              <a:t>奥涅金</a:t>
            </a:r>
            <a:r>
              <a:rPr lang="en-US" altLang="zh-CN" sz="2800">
                <a:solidFill>
                  <a:srgbClr val="1F2D3D"/>
                </a:solidFill>
                <a:latin typeface="华文中宋" panose="02010600040101010101" charset="-122"/>
                <a:ea typeface="华文中宋" panose="02010600040101010101" charset="-122"/>
              </a:rPr>
              <a:t>》</a:t>
            </a:r>
          </a:p>
          <a:p>
            <a:pPr eaLnBrk="0" hangingPunct="0">
              <a:lnSpc>
                <a:spcPct val="150000"/>
              </a:lnSpc>
            </a:pPr>
            <a:r>
              <a:rPr lang="en-US" altLang="zh-CN" sz="2800">
                <a:solidFill>
                  <a:srgbClr val="1F2D3D"/>
                </a:solidFill>
                <a:latin typeface="华文中宋" panose="02010600040101010101" charset="-122"/>
                <a:ea typeface="华文中宋" panose="02010600040101010101" charset="-122"/>
              </a:rPr>
              <a:t>B:《</a:t>
            </a:r>
            <a:r>
              <a:rPr lang="zh-CN" altLang="en-US" sz="2800">
                <a:solidFill>
                  <a:srgbClr val="1F2D3D"/>
                </a:solidFill>
                <a:latin typeface="华文中宋" panose="02010600040101010101" charset="-122"/>
                <a:ea typeface="华文中宋" panose="02010600040101010101" charset="-122"/>
              </a:rPr>
              <a:t>鲍利斯</a:t>
            </a:r>
            <a:r>
              <a:rPr lang="en-US" altLang="zh-CN" sz="2800">
                <a:solidFill>
                  <a:srgbClr val="1F2D3D"/>
                </a:solidFill>
                <a:latin typeface="华文中宋" panose="02010600040101010101" charset="-122"/>
                <a:ea typeface="华文中宋" panose="02010600040101010101" charset="-122"/>
              </a:rPr>
              <a:t>·</a:t>
            </a:r>
            <a:r>
              <a:rPr lang="zh-CN" altLang="en-US" sz="2800">
                <a:solidFill>
                  <a:srgbClr val="1F2D3D"/>
                </a:solidFill>
                <a:latin typeface="华文中宋" panose="02010600040101010101" charset="-122"/>
                <a:ea typeface="华文中宋" panose="02010600040101010101" charset="-122"/>
              </a:rPr>
              <a:t>戈都诺夫</a:t>
            </a:r>
            <a:r>
              <a:rPr lang="en-US" altLang="zh-CN" sz="2800">
                <a:solidFill>
                  <a:srgbClr val="1F2D3D"/>
                </a:solidFill>
                <a:latin typeface="华文中宋" panose="02010600040101010101" charset="-122"/>
                <a:ea typeface="华文中宋" panose="02010600040101010101" charset="-122"/>
              </a:rPr>
              <a:t>》</a:t>
            </a:r>
          </a:p>
          <a:p>
            <a:pPr eaLnBrk="0" hangingPunct="0">
              <a:lnSpc>
                <a:spcPct val="150000"/>
              </a:lnSpc>
            </a:pPr>
            <a:r>
              <a:rPr lang="en-US" altLang="zh-CN" sz="2800">
                <a:solidFill>
                  <a:srgbClr val="1F2D3D"/>
                </a:solidFill>
                <a:latin typeface="华文中宋" panose="02010600040101010101" charset="-122"/>
                <a:ea typeface="华文中宋" panose="02010600040101010101" charset="-122"/>
              </a:rPr>
              <a:t>C:《</a:t>
            </a:r>
            <a:r>
              <a:rPr lang="zh-CN" altLang="en-US" sz="2800">
                <a:solidFill>
                  <a:srgbClr val="1F2D3D"/>
                </a:solidFill>
                <a:latin typeface="华文中宋" panose="02010600040101010101" charset="-122"/>
                <a:ea typeface="华文中宋" panose="02010600040101010101" charset="-122"/>
              </a:rPr>
              <a:t>驿站长</a:t>
            </a:r>
            <a:r>
              <a:rPr lang="en-US" altLang="zh-CN" sz="2800">
                <a:solidFill>
                  <a:srgbClr val="1F2D3D"/>
                </a:solidFill>
                <a:latin typeface="华文中宋" panose="02010600040101010101" charset="-122"/>
                <a:ea typeface="华文中宋" panose="02010600040101010101" charset="-122"/>
              </a:rPr>
              <a:t>》</a:t>
            </a:r>
          </a:p>
          <a:p>
            <a:pPr eaLnBrk="0" hangingPunct="0">
              <a:lnSpc>
                <a:spcPct val="150000"/>
              </a:lnSpc>
            </a:pPr>
            <a:r>
              <a:rPr lang="en-US" altLang="zh-CN" sz="2800">
                <a:solidFill>
                  <a:srgbClr val="1F2D3D"/>
                </a:solidFill>
                <a:latin typeface="华文中宋" panose="02010600040101010101" charset="-122"/>
                <a:ea typeface="华文中宋" panose="02010600040101010101" charset="-122"/>
              </a:rPr>
              <a:t>D:《</a:t>
            </a:r>
            <a:r>
              <a:rPr lang="zh-CN" altLang="en-US" sz="2800">
                <a:solidFill>
                  <a:srgbClr val="1F2D3D"/>
                </a:solidFill>
                <a:latin typeface="华文中宋" panose="02010600040101010101" charset="-122"/>
                <a:ea typeface="华文中宋" panose="02010600040101010101" charset="-122"/>
              </a:rPr>
              <a:t>上尉的女儿</a:t>
            </a:r>
            <a:r>
              <a:rPr lang="en-US" altLang="zh-CN" sz="2800">
                <a:solidFill>
                  <a:srgbClr val="1F2D3D"/>
                </a:solidFill>
                <a:latin typeface="华文中宋" panose="02010600040101010101" charset="-122"/>
                <a:ea typeface="华文中宋" panose="02010600040101010101" charset="-122"/>
              </a:rPr>
              <a: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矩形 1"/>
          <p:cNvSpPr/>
          <p:nvPr/>
        </p:nvSpPr>
        <p:spPr>
          <a:xfrm>
            <a:off x="1055688" y="620713"/>
            <a:ext cx="7993062" cy="3322637"/>
          </a:xfrm>
          <a:prstGeom prst="rect">
            <a:avLst/>
          </a:prstGeom>
          <a:noFill/>
          <a:ln w="9525">
            <a:noFill/>
          </a:ln>
        </p:spPr>
        <p:txBody>
          <a:bodyPr anchor="t">
            <a:spAutoFit/>
          </a:bodyPr>
          <a:lstStyle/>
          <a:p>
            <a:pPr eaLnBrk="0" fontAlgn="t" hangingPunct="0">
              <a:lnSpc>
                <a:spcPct val="150000"/>
              </a:lnSpc>
            </a:pPr>
            <a:r>
              <a:rPr lang="zh-CN" altLang="en-US" sz="2800">
                <a:solidFill>
                  <a:srgbClr val="1F2D3D"/>
                </a:solidFill>
                <a:latin typeface="华文中宋" panose="02010600040101010101" charset="-122"/>
                <a:ea typeface="华文中宋" panose="02010600040101010101" charset="-122"/>
              </a:rPr>
              <a:t>俄国第一部描写“小人物”的作品是（ ）</a:t>
            </a:r>
            <a:br>
              <a:rPr lang="zh-CN" altLang="en-US" sz="2800">
                <a:solidFill>
                  <a:srgbClr val="1F2D3D"/>
                </a:solidFill>
                <a:latin typeface="华文中宋" panose="02010600040101010101" charset="-122"/>
                <a:ea typeface="华文中宋" panose="02010600040101010101" charset="-122"/>
              </a:rPr>
            </a:br>
            <a:r>
              <a:rPr lang="en-US" altLang="zh-CN" sz="2800">
                <a:solidFill>
                  <a:srgbClr val="1F2D3D"/>
                </a:solidFill>
                <a:latin typeface="华文中宋" panose="02010600040101010101" charset="-122"/>
                <a:ea typeface="华文中宋" panose="02010600040101010101" charset="-122"/>
              </a:rPr>
              <a:t>A:《</a:t>
            </a:r>
            <a:r>
              <a:rPr lang="zh-CN" altLang="en-US" sz="2800">
                <a:solidFill>
                  <a:srgbClr val="1F2D3D"/>
                </a:solidFill>
                <a:latin typeface="华文中宋" panose="02010600040101010101" charset="-122"/>
                <a:ea typeface="华文中宋" panose="02010600040101010101" charset="-122"/>
              </a:rPr>
              <a:t>叶甫盖尼</a:t>
            </a:r>
            <a:r>
              <a:rPr lang="en-US" altLang="zh-CN" sz="2800">
                <a:solidFill>
                  <a:srgbClr val="1F2D3D"/>
                </a:solidFill>
                <a:latin typeface="华文中宋" panose="02010600040101010101" charset="-122"/>
                <a:ea typeface="华文中宋" panose="02010600040101010101" charset="-122"/>
              </a:rPr>
              <a:t>·</a:t>
            </a:r>
            <a:r>
              <a:rPr lang="zh-CN" altLang="en-US" sz="2800">
                <a:solidFill>
                  <a:srgbClr val="1F2D3D"/>
                </a:solidFill>
                <a:latin typeface="华文中宋" panose="02010600040101010101" charset="-122"/>
                <a:ea typeface="华文中宋" panose="02010600040101010101" charset="-122"/>
              </a:rPr>
              <a:t>奥涅金</a:t>
            </a:r>
            <a:r>
              <a:rPr lang="en-US" altLang="zh-CN" sz="2800">
                <a:solidFill>
                  <a:srgbClr val="1F2D3D"/>
                </a:solidFill>
                <a:latin typeface="华文中宋" panose="02010600040101010101" charset="-122"/>
                <a:ea typeface="华文中宋" panose="02010600040101010101" charset="-122"/>
              </a:rPr>
              <a:t>》</a:t>
            </a:r>
          </a:p>
          <a:p>
            <a:pPr eaLnBrk="0" hangingPunct="0">
              <a:lnSpc>
                <a:spcPct val="150000"/>
              </a:lnSpc>
            </a:pPr>
            <a:r>
              <a:rPr lang="en-US" altLang="zh-CN" sz="2800">
                <a:solidFill>
                  <a:srgbClr val="1F2D3D"/>
                </a:solidFill>
                <a:latin typeface="华文中宋" panose="02010600040101010101" charset="-122"/>
                <a:ea typeface="华文中宋" panose="02010600040101010101" charset="-122"/>
              </a:rPr>
              <a:t>B:《</a:t>
            </a:r>
            <a:r>
              <a:rPr lang="zh-CN" altLang="en-US" sz="2800">
                <a:solidFill>
                  <a:srgbClr val="1F2D3D"/>
                </a:solidFill>
                <a:latin typeface="华文中宋" panose="02010600040101010101" charset="-122"/>
                <a:ea typeface="华文中宋" panose="02010600040101010101" charset="-122"/>
              </a:rPr>
              <a:t>鲍利斯</a:t>
            </a:r>
            <a:r>
              <a:rPr lang="en-US" altLang="zh-CN" sz="2800">
                <a:solidFill>
                  <a:srgbClr val="1F2D3D"/>
                </a:solidFill>
                <a:latin typeface="华文中宋" panose="02010600040101010101" charset="-122"/>
                <a:ea typeface="华文中宋" panose="02010600040101010101" charset="-122"/>
              </a:rPr>
              <a:t>·</a:t>
            </a:r>
            <a:r>
              <a:rPr lang="zh-CN" altLang="en-US" sz="2800">
                <a:solidFill>
                  <a:srgbClr val="1F2D3D"/>
                </a:solidFill>
                <a:latin typeface="华文中宋" panose="02010600040101010101" charset="-122"/>
                <a:ea typeface="华文中宋" panose="02010600040101010101" charset="-122"/>
              </a:rPr>
              <a:t>戈都诺夫</a:t>
            </a:r>
            <a:r>
              <a:rPr lang="en-US" altLang="zh-CN" sz="2800">
                <a:solidFill>
                  <a:srgbClr val="1F2D3D"/>
                </a:solidFill>
                <a:latin typeface="华文中宋" panose="02010600040101010101" charset="-122"/>
                <a:ea typeface="华文中宋" panose="02010600040101010101" charset="-122"/>
              </a:rPr>
              <a:t>》</a:t>
            </a:r>
          </a:p>
          <a:p>
            <a:pPr eaLnBrk="0" hangingPunct="0">
              <a:lnSpc>
                <a:spcPct val="150000"/>
              </a:lnSpc>
            </a:pPr>
            <a:r>
              <a:rPr lang="en-US" altLang="zh-CN" sz="2800">
                <a:solidFill>
                  <a:srgbClr val="FF0000"/>
                </a:solidFill>
                <a:latin typeface="华文中宋" panose="02010600040101010101" charset="-122"/>
                <a:ea typeface="华文中宋" panose="02010600040101010101" charset="-122"/>
              </a:rPr>
              <a:t>C:《</a:t>
            </a:r>
            <a:r>
              <a:rPr lang="zh-CN" altLang="en-US" sz="2800">
                <a:solidFill>
                  <a:srgbClr val="FF0000"/>
                </a:solidFill>
                <a:latin typeface="华文中宋" panose="02010600040101010101" charset="-122"/>
                <a:ea typeface="华文中宋" panose="02010600040101010101" charset="-122"/>
              </a:rPr>
              <a:t>驿站长</a:t>
            </a:r>
            <a:r>
              <a:rPr lang="en-US" altLang="zh-CN" sz="2800">
                <a:solidFill>
                  <a:srgbClr val="FF0000"/>
                </a:solidFill>
                <a:latin typeface="华文中宋" panose="02010600040101010101" charset="-122"/>
                <a:ea typeface="华文中宋" panose="02010600040101010101" charset="-122"/>
              </a:rPr>
              <a:t>》</a:t>
            </a:r>
          </a:p>
          <a:p>
            <a:pPr eaLnBrk="0" hangingPunct="0">
              <a:lnSpc>
                <a:spcPct val="150000"/>
              </a:lnSpc>
            </a:pPr>
            <a:r>
              <a:rPr lang="en-US" altLang="zh-CN" sz="2800">
                <a:solidFill>
                  <a:srgbClr val="1F2D3D"/>
                </a:solidFill>
                <a:latin typeface="华文中宋" panose="02010600040101010101" charset="-122"/>
                <a:ea typeface="华文中宋" panose="02010600040101010101" charset="-122"/>
              </a:rPr>
              <a:t>D:《</a:t>
            </a:r>
            <a:r>
              <a:rPr lang="zh-CN" altLang="en-US" sz="2800">
                <a:solidFill>
                  <a:srgbClr val="1F2D3D"/>
                </a:solidFill>
                <a:latin typeface="华文中宋" panose="02010600040101010101" charset="-122"/>
                <a:ea typeface="华文中宋" panose="02010600040101010101" charset="-122"/>
              </a:rPr>
              <a:t>上尉的女儿</a:t>
            </a:r>
            <a:r>
              <a:rPr lang="en-US" altLang="zh-CN" sz="2800">
                <a:solidFill>
                  <a:srgbClr val="1F2D3D"/>
                </a:solidFill>
                <a:latin typeface="华文中宋" panose="02010600040101010101" charset="-122"/>
                <a:ea typeface="华文中宋" panose="02010600040101010101" charset="-122"/>
              </a:rP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矩形 1"/>
          <p:cNvSpPr/>
          <p:nvPr/>
        </p:nvSpPr>
        <p:spPr>
          <a:xfrm>
            <a:off x="1055688" y="620713"/>
            <a:ext cx="7993062" cy="3322637"/>
          </a:xfrm>
          <a:prstGeom prst="rect">
            <a:avLst/>
          </a:prstGeom>
          <a:noFill/>
          <a:ln w="9525">
            <a:noFill/>
          </a:ln>
        </p:spPr>
        <p:txBody>
          <a:bodyPr anchor="t">
            <a:spAutoFit/>
          </a:bodyPr>
          <a:lstStyle/>
          <a:p>
            <a:pPr eaLnBrk="0" fontAlgn="t" hangingPunct="0">
              <a:lnSpc>
                <a:spcPct val="150000"/>
              </a:lnSpc>
            </a:pPr>
            <a:r>
              <a:rPr lang="zh-CN" altLang="en-US" sz="2800">
                <a:latin typeface="华文中宋" panose="02010600040101010101" charset="-122"/>
                <a:ea typeface="华文中宋" panose="02010600040101010101" charset="-122"/>
              </a:rPr>
              <a:t> 俄国文学中第一个“多余人”的形象是（ ）</a:t>
            </a:r>
            <a:br>
              <a:rPr lang="zh-CN" altLang="en-US" sz="2800">
                <a:latin typeface="华文中宋" panose="02010600040101010101" charset="-122"/>
                <a:ea typeface="华文中宋" panose="02010600040101010101" charset="-122"/>
              </a:rPr>
            </a:br>
            <a:r>
              <a:rPr lang="en-US" altLang="zh-CN" sz="2800">
                <a:latin typeface="华文中宋" panose="02010600040101010101" charset="-122"/>
                <a:ea typeface="华文中宋" panose="02010600040101010101" charset="-122"/>
              </a:rPr>
              <a:t>A:</a:t>
            </a:r>
            <a:r>
              <a:rPr lang="zh-CN" altLang="en-US" sz="2800">
                <a:latin typeface="华文中宋" panose="02010600040101010101" charset="-122"/>
                <a:ea typeface="华文中宋" panose="02010600040101010101" charset="-122"/>
              </a:rPr>
              <a:t>毕巧林 </a:t>
            </a:r>
          </a:p>
          <a:p>
            <a:pPr eaLnBrk="0" hangingPunct="0">
              <a:lnSpc>
                <a:spcPct val="150000"/>
              </a:lnSpc>
            </a:pPr>
            <a:r>
              <a:rPr lang="en-US" altLang="zh-CN" sz="2800">
                <a:latin typeface="华文中宋" panose="02010600040101010101" charset="-122"/>
                <a:ea typeface="华文中宋" panose="02010600040101010101" charset="-122"/>
              </a:rPr>
              <a:t>B:</a:t>
            </a:r>
            <a:r>
              <a:rPr lang="zh-CN" altLang="en-US" sz="2800">
                <a:latin typeface="华文中宋" panose="02010600040101010101" charset="-122"/>
                <a:ea typeface="华文中宋" panose="02010600040101010101" charset="-122"/>
              </a:rPr>
              <a:t>罗亭  </a:t>
            </a:r>
          </a:p>
          <a:p>
            <a:pPr eaLnBrk="0" hangingPunct="0">
              <a:lnSpc>
                <a:spcPct val="150000"/>
              </a:lnSpc>
            </a:pPr>
            <a:r>
              <a:rPr lang="en-US" altLang="zh-CN" sz="2800">
                <a:latin typeface="华文中宋" panose="02010600040101010101" charset="-122"/>
                <a:ea typeface="华文中宋" panose="02010600040101010101" charset="-122"/>
              </a:rPr>
              <a:t>C:</a:t>
            </a:r>
            <a:r>
              <a:rPr lang="zh-CN" altLang="en-US" sz="2800">
                <a:latin typeface="华文中宋" panose="02010600040101010101" charset="-122"/>
                <a:ea typeface="华文中宋" panose="02010600040101010101" charset="-122"/>
              </a:rPr>
              <a:t>奥涅金</a:t>
            </a:r>
          </a:p>
          <a:p>
            <a:pPr eaLnBrk="0" hangingPunct="0">
              <a:lnSpc>
                <a:spcPct val="150000"/>
              </a:lnSpc>
            </a:pPr>
            <a:r>
              <a:rPr lang="en-US" altLang="zh-CN" sz="2800">
                <a:latin typeface="华文中宋" panose="02010600040101010101" charset="-122"/>
                <a:ea typeface="华文中宋" panose="02010600040101010101" charset="-122"/>
              </a:rPr>
              <a:t>D:</a:t>
            </a:r>
            <a:r>
              <a:rPr lang="zh-CN" altLang="en-US" sz="2800">
                <a:latin typeface="华文中宋" panose="02010600040101010101" charset="-122"/>
                <a:ea typeface="华文中宋" panose="02010600040101010101" charset="-122"/>
              </a:rPr>
              <a:t>奥勃罗摩夫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矩形 1"/>
          <p:cNvSpPr/>
          <p:nvPr/>
        </p:nvSpPr>
        <p:spPr>
          <a:xfrm>
            <a:off x="1055688" y="620713"/>
            <a:ext cx="7993062" cy="3322637"/>
          </a:xfrm>
          <a:prstGeom prst="rect">
            <a:avLst/>
          </a:prstGeom>
          <a:noFill/>
          <a:ln w="9525">
            <a:noFill/>
          </a:ln>
        </p:spPr>
        <p:txBody>
          <a:bodyPr anchor="t">
            <a:spAutoFit/>
          </a:bodyPr>
          <a:lstStyle/>
          <a:p>
            <a:pPr eaLnBrk="0" fontAlgn="t" hangingPunct="0">
              <a:lnSpc>
                <a:spcPct val="150000"/>
              </a:lnSpc>
            </a:pPr>
            <a:r>
              <a:rPr lang="zh-CN" altLang="en-US" sz="2800">
                <a:latin typeface="华文中宋" panose="02010600040101010101" charset="-122"/>
                <a:ea typeface="华文中宋" panose="02010600040101010101" charset="-122"/>
              </a:rPr>
              <a:t> 俄国文学中第一个“多余人”的形象是（ ）</a:t>
            </a:r>
            <a:br>
              <a:rPr lang="zh-CN" altLang="en-US" sz="2800">
                <a:latin typeface="华文中宋" panose="02010600040101010101" charset="-122"/>
                <a:ea typeface="华文中宋" panose="02010600040101010101" charset="-122"/>
              </a:rPr>
            </a:br>
            <a:r>
              <a:rPr lang="en-US" altLang="zh-CN" sz="2800">
                <a:latin typeface="华文中宋" panose="02010600040101010101" charset="-122"/>
                <a:ea typeface="华文中宋" panose="02010600040101010101" charset="-122"/>
              </a:rPr>
              <a:t>A:</a:t>
            </a:r>
            <a:r>
              <a:rPr lang="zh-CN" altLang="en-US" sz="2800">
                <a:latin typeface="华文中宋" panose="02010600040101010101" charset="-122"/>
                <a:ea typeface="华文中宋" panose="02010600040101010101" charset="-122"/>
              </a:rPr>
              <a:t>毕巧林 </a:t>
            </a:r>
          </a:p>
          <a:p>
            <a:pPr eaLnBrk="0" hangingPunct="0">
              <a:lnSpc>
                <a:spcPct val="150000"/>
              </a:lnSpc>
            </a:pPr>
            <a:r>
              <a:rPr lang="en-US" altLang="zh-CN" sz="2800">
                <a:latin typeface="华文中宋" panose="02010600040101010101" charset="-122"/>
                <a:ea typeface="华文中宋" panose="02010600040101010101" charset="-122"/>
              </a:rPr>
              <a:t>B:</a:t>
            </a:r>
            <a:r>
              <a:rPr lang="zh-CN" altLang="en-US" sz="2800">
                <a:latin typeface="华文中宋" panose="02010600040101010101" charset="-122"/>
                <a:ea typeface="华文中宋" panose="02010600040101010101" charset="-122"/>
              </a:rPr>
              <a:t>罗亭  </a:t>
            </a:r>
          </a:p>
          <a:p>
            <a:pPr eaLnBrk="0" hangingPunct="0">
              <a:lnSpc>
                <a:spcPct val="150000"/>
              </a:lnSpc>
            </a:pPr>
            <a:r>
              <a:rPr lang="en-US" altLang="zh-CN" sz="2800">
                <a:solidFill>
                  <a:srgbClr val="FF0000"/>
                </a:solidFill>
                <a:latin typeface="华文中宋" panose="02010600040101010101" charset="-122"/>
                <a:ea typeface="华文中宋" panose="02010600040101010101" charset="-122"/>
              </a:rPr>
              <a:t>C:</a:t>
            </a:r>
            <a:r>
              <a:rPr lang="zh-CN" altLang="en-US" sz="2800">
                <a:solidFill>
                  <a:srgbClr val="FF0000"/>
                </a:solidFill>
                <a:latin typeface="华文中宋" panose="02010600040101010101" charset="-122"/>
                <a:ea typeface="华文中宋" panose="02010600040101010101" charset="-122"/>
              </a:rPr>
              <a:t>奥涅金</a:t>
            </a:r>
          </a:p>
          <a:p>
            <a:pPr eaLnBrk="0" hangingPunct="0">
              <a:lnSpc>
                <a:spcPct val="150000"/>
              </a:lnSpc>
            </a:pPr>
            <a:r>
              <a:rPr lang="en-US" altLang="zh-CN" sz="2800">
                <a:latin typeface="华文中宋" panose="02010600040101010101" charset="-122"/>
                <a:ea typeface="华文中宋" panose="02010600040101010101" charset="-122"/>
              </a:rPr>
              <a:t>D:</a:t>
            </a:r>
            <a:r>
              <a:rPr lang="zh-CN" altLang="en-US" sz="2800">
                <a:latin typeface="华文中宋" panose="02010600040101010101" charset="-122"/>
                <a:ea typeface="华文中宋" panose="02010600040101010101" charset="-122"/>
              </a:rPr>
              <a:t>奥勃罗摩夫 </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67662"/>
            <a:ext cx="12192000" cy="6953046"/>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graphicFrame>
        <p:nvGraphicFramePr>
          <p:cNvPr id="3" name="图表 2"/>
          <p:cNvGraphicFramePr/>
          <p:nvPr/>
        </p:nvGraphicFramePr>
        <p:xfrm>
          <a:off x="0" y="1268757"/>
          <a:ext cx="10153128"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09570" name="文本框 2"/>
          <p:cNvSpPr txBox="1"/>
          <p:nvPr/>
        </p:nvSpPr>
        <p:spPr>
          <a:xfrm>
            <a:off x="1222375" y="1133475"/>
            <a:ext cx="10561638" cy="1754326"/>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1.</a:t>
            </a:r>
            <a:r>
              <a:rPr lang="zh-CN" altLang="en-US" sz="2400" b="1" dirty="0">
                <a:latin typeface="微软雅黑" panose="020B0503020204020204" charset="-122"/>
                <a:ea typeface="微软雅黑" panose="020B0503020204020204" charset="-122"/>
              </a:rPr>
              <a:t>  历史背景</a:t>
            </a:r>
            <a:r>
              <a:rPr lang="zh-CN" altLang="en-US" sz="2400" b="1" dirty="0">
                <a:solidFill>
                  <a:srgbClr val="00B050"/>
                </a:solidFill>
                <a:latin typeface="微软雅黑" panose="020B0503020204020204" charset="-122"/>
                <a:ea typeface="微软雅黑" panose="020B0503020204020204" charset="-122"/>
              </a:rPr>
              <a:t>［理解］</a:t>
            </a:r>
            <a:r>
              <a:rPr lang="zh-CN" altLang="en-US" sz="2400" dirty="0">
                <a:solidFill>
                  <a:srgbClr val="00B050"/>
                </a:solidFill>
                <a:latin typeface="微软雅黑" panose="020B0503020204020204" charset="-122"/>
                <a:ea typeface="微软雅黑" panose="020B0503020204020204" charset="-122"/>
              </a:rPr>
              <a:t/>
            </a:r>
            <a:br>
              <a:rPr lang="zh-CN" altLang="en-US" sz="2400" dirty="0">
                <a:solidFill>
                  <a:srgbClr val="00B050"/>
                </a:solidFill>
                <a:latin typeface="微软雅黑" panose="020B0503020204020204" charset="-122"/>
                <a:ea typeface="微软雅黑" panose="020B0503020204020204" charset="-122"/>
              </a:rPr>
            </a:br>
            <a:r>
              <a:rPr lang="zh-CN" altLang="en-US" sz="2400" dirty="0">
                <a:latin typeface="微软雅黑" panose="020B0503020204020204" charset="-122"/>
                <a:ea typeface="微软雅黑" panose="020B0503020204020204" charset="-122"/>
              </a:rPr>
              <a:t>第一次工业</a:t>
            </a:r>
            <a:r>
              <a:rPr lang="zh-CN" altLang="en-US" sz="2400" dirty="0" smtClean="0">
                <a:latin typeface="微软雅黑" panose="020B0503020204020204" charset="-122"/>
                <a:ea typeface="微软雅黑" panose="020B0503020204020204" charset="-122"/>
              </a:rPr>
              <a:t>革命发展，资本主义</a:t>
            </a:r>
            <a:r>
              <a:rPr lang="zh-CN" altLang="en-US" sz="2400" dirty="0">
                <a:latin typeface="微软雅黑" panose="020B0503020204020204" charset="-122"/>
                <a:ea typeface="微软雅黑" panose="020B0503020204020204" charset="-122"/>
              </a:rPr>
              <a:t>制度基本确立和发展；</a:t>
            </a:r>
          </a:p>
          <a:p>
            <a:pPr eaLnBrk="0" hangingPunct="0">
              <a:lnSpc>
                <a:spcPct val="150000"/>
              </a:lnSpc>
            </a:pPr>
            <a:r>
              <a:rPr lang="zh-CN" altLang="en-US" sz="2400" dirty="0" smtClean="0">
                <a:latin typeface="微软雅黑" panose="020B0503020204020204" charset="-122"/>
                <a:ea typeface="微软雅黑" panose="020B0503020204020204" charset="-122"/>
              </a:rPr>
              <a:t>自然</a:t>
            </a:r>
            <a:r>
              <a:rPr lang="zh-CN" altLang="en-US" sz="2400" dirty="0">
                <a:latin typeface="微软雅黑" panose="020B0503020204020204" charset="-122"/>
                <a:ea typeface="微软雅黑" panose="020B0503020204020204" charset="-122"/>
              </a:rPr>
              <a:t>科学与哲学</a:t>
            </a:r>
            <a:r>
              <a:rPr lang="zh-CN" altLang="en-US" sz="2400" dirty="0" smtClean="0">
                <a:latin typeface="微软雅黑" panose="020B0503020204020204" charset="-122"/>
                <a:ea typeface="微软雅黑" panose="020B0503020204020204" charset="-122"/>
              </a:rPr>
              <a:t>产生，现实主义主要表达</a:t>
            </a:r>
            <a:r>
              <a:rPr lang="zh-CN" altLang="en-US" sz="2400" dirty="0">
                <a:latin typeface="微软雅黑" panose="020B0503020204020204" charset="-122"/>
                <a:ea typeface="微软雅黑" panose="020B0503020204020204" charset="-122"/>
              </a:rPr>
              <a:t>社会底层</a:t>
            </a:r>
            <a:r>
              <a:rPr lang="zh-CN" altLang="en-US" sz="2400" dirty="0" smtClean="0">
                <a:latin typeface="微软雅黑" panose="020B0503020204020204" charset="-122"/>
                <a:ea typeface="微软雅黑" panose="020B0503020204020204" charset="-122"/>
              </a:rPr>
              <a:t>人民的生活的苦难。</a:t>
            </a:r>
            <a:endParaRPr lang="zh-CN" altLang="en-US" sz="2400" dirty="0">
              <a:latin typeface="微软雅黑" panose="020B0503020204020204" charset="-122"/>
              <a:ea typeface="微软雅黑" panose="020B0503020204020204" charset="-122"/>
            </a:endParaRPr>
          </a:p>
        </p:txBody>
      </p:sp>
      <p:pic>
        <p:nvPicPr>
          <p:cNvPr id="109571" name="图片 1"/>
          <p:cNvPicPr>
            <a:picLocks noChangeAspect="1"/>
          </p:cNvPicPr>
          <p:nvPr/>
        </p:nvPicPr>
        <p:blipFill>
          <a:blip r:embed="rId2"/>
          <a:stretch>
            <a:fillRect/>
          </a:stretch>
        </p:blipFill>
        <p:spPr>
          <a:xfrm>
            <a:off x="9840913" y="347663"/>
            <a:ext cx="2351087" cy="1857375"/>
          </a:xfrm>
          <a:prstGeom prst="rect">
            <a:avLst/>
          </a:prstGeom>
          <a:noFill/>
          <a:ln w="9525">
            <a:noFill/>
          </a:ln>
        </p:spPr>
      </p:pic>
      <p:pic>
        <p:nvPicPr>
          <p:cNvPr id="3074" name="Picture 2" descr="https://ss0.bdstatic.com/70cFvHSh_Q1YnxGkpoWK1HF6hhy/it/u=1753877423,58857541&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3356992"/>
            <a:ext cx="3543677" cy="2371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561312" y="5828771"/>
            <a:ext cx="1107996" cy="369332"/>
          </a:xfrm>
          <a:prstGeom prst="rect">
            <a:avLst/>
          </a:prstGeom>
          <a:noFill/>
        </p:spPr>
        <p:txBody>
          <a:bodyPr wrap="none" rtlCol="0">
            <a:spAutoFit/>
          </a:bodyPr>
          <a:lstStyle/>
          <a:p>
            <a:r>
              <a:rPr kumimoji="1" lang="zh-CN" altLang="en-US" smtClean="0"/>
              <a:t>工业革命</a:t>
            </a:r>
            <a:endParaRPr kumimoji="1" lang="zh-CN" altLang="en-US"/>
          </a:p>
        </p:txBody>
      </p:sp>
      <p:pic>
        <p:nvPicPr>
          <p:cNvPr id="3076" name="Picture 4" descr="https://timgsa.baidu.com/timg?image&amp;quality=80&amp;size=b9999_10000&amp;sec=1604752783377&amp;di=f5e46952789d93314dcd2293be4aa6fb&amp;imgtype=0&amp;src=http%3A%2F%2Fkepuchina.cn%2Fwiki%2Fhumanity%2F201811%2FW02018112334274938549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194" y="3376651"/>
            <a:ext cx="3528392" cy="23522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752184" y="5867980"/>
            <a:ext cx="1338828" cy="369332"/>
          </a:xfrm>
          <a:prstGeom prst="rect">
            <a:avLst/>
          </a:prstGeom>
          <a:noFill/>
        </p:spPr>
        <p:txBody>
          <a:bodyPr wrap="none" rtlCol="0">
            <a:spAutoFit/>
          </a:bodyPr>
          <a:lstStyle/>
          <a:p>
            <a:r>
              <a:rPr kumimoji="1" lang="zh-CN" altLang="en-US" smtClean="0"/>
              <a:t>人沦为工具</a:t>
            </a:r>
            <a:endParaRPr kumimoji="1"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0594" name="文本框 2"/>
          <p:cNvSpPr txBox="1"/>
          <p:nvPr/>
        </p:nvSpPr>
        <p:spPr>
          <a:xfrm>
            <a:off x="1222375" y="1133475"/>
            <a:ext cx="9913938" cy="4524375"/>
          </a:xfrm>
          <a:prstGeom prst="rect">
            <a:avLst/>
          </a:prstGeom>
          <a:noFill/>
          <a:ln w="9525">
            <a:noFill/>
          </a:ln>
        </p:spPr>
        <p:txBody>
          <a:bodyPr anchor="t">
            <a:spAutoFit/>
          </a:bodyPr>
          <a:lstStyle/>
          <a:p>
            <a:pPr>
              <a:lnSpc>
                <a:spcPct val="150000"/>
              </a:lnSpc>
            </a:pPr>
            <a:r>
              <a:rPr lang="en-US" altLang="zh-CN" sz="2400" b="1" dirty="0">
                <a:latin typeface="微软雅黑" panose="020B0503020204020204" charset="-122"/>
                <a:ea typeface="微软雅黑" panose="020B0503020204020204" charset="-122"/>
              </a:rPr>
              <a:t>2.</a:t>
            </a:r>
            <a:r>
              <a:rPr lang="zh-CN" altLang="en-US" sz="2400" b="1" dirty="0">
                <a:latin typeface="微软雅黑" panose="020B0503020204020204" charset="-122"/>
                <a:ea typeface="微软雅黑" panose="020B0503020204020204" charset="-122"/>
              </a:rPr>
              <a:t>  现实主义文学的特征</a:t>
            </a:r>
            <a:r>
              <a:rPr lang="zh-CN" altLang="en-US" sz="2400" b="1" dirty="0">
                <a:solidFill>
                  <a:srgbClr val="00B050"/>
                </a:solidFill>
                <a:latin typeface="微软雅黑" panose="020B0503020204020204" charset="-122"/>
                <a:ea typeface="微软雅黑" panose="020B0503020204020204" charset="-122"/>
              </a:rPr>
              <a:t>［简答］</a:t>
            </a:r>
            <a:endParaRPr lang="en-US" altLang="zh-CN" sz="2400" dirty="0">
              <a:solidFill>
                <a:srgbClr val="00B050"/>
              </a:solidFill>
              <a:latin typeface="微软雅黑" panose="020B0503020204020204" charset="-122"/>
              <a:ea typeface="微软雅黑" panose="020B0503020204020204" charset="-122"/>
            </a:endParaRPr>
          </a:p>
          <a:p>
            <a:pPr>
              <a:lnSpc>
                <a:spcPct val="150000"/>
              </a:lnSpc>
              <a:buFont typeface="Wingdings" panose="05000000000000000000"/>
              <a:buChar char="Ø"/>
            </a:pPr>
            <a:r>
              <a:rPr lang="en-US" altLang="zh-CN" sz="2400" dirty="0">
                <a:latin typeface="微软雅黑" panose="020B0503020204020204" charset="-122"/>
                <a:ea typeface="微软雅黑" panose="020B0503020204020204" charset="-122"/>
                <a:sym typeface="宋体" panose="02010600030101010101" pitchFamily="2" charset="-122"/>
              </a:rPr>
              <a:t>思想特征：</a:t>
            </a:r>
            <a:endParaRPr lang="en-US" altLang="zh-CN" sz="2400" dirty="0">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1</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把文学作为分析</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研究社会的手段，有很高的认识价值。 </a:t>
            </a:r>
            <a:endParaRPr lang="en-US" altLang="zh-CN" sz="2400" dirty="0">
              <a:latin typeface="微软雅黑" panose="020B0503020204020204" charset="-122"/>
              <a:ea typeface="微软雅黑" panose="020B0503020204020204" charset="-122"/>
            </a:endParaRPr>
          </a:p>
          <a:p>
            <a:pPr eaLnBrk="0" hangingPunct="0">
              <a:lnSpc>
                <a:spcPct val="150000"/>
              </a:lnSpc>
            </a:pP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2</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以</a:t>
            </a:r>
            <a:r>
              <a:rPr lang="zh-CN" altLang="en-US" sz="2400" dirty="0">
                <a:solidFill>
                  <a:srgbClr val="FF0000"/>
                </a:solidFill>
                <a:latin typeface="微软雅黑" panose="020B0503020204020204" charset="-122"/>
                <a:ea typeface="微软雅黑" panose="020B0503020204020204" charset="-122"/>
              </a:rPr>
              <a:t>“自由”、“平等”、“博爱”</a:t>
            </a:r>
            <a:r>
              <a:rPr lang="en-US" altLang="zh-CN" sz="2400" b="1" dirty="0">
                <a:latin typeface="微软雅黑" panose="020B0503020204020204" charset="-122"/>
                <a:ea typeface="微软雅黑" panose="020B0503020204020204" charset="-122"/>
                <a:sym typeface="宋体" panose="02010600030101010101" pitchFamily="2" charset="-122"/>
              </a:rPr>
              <a:t>人道主义思想</a:t>
            </a:r>
            <a:r>
              <a:rPr lang="en-US" altLang="zh-CN" sz="2400" dirty="0">
                <a:latin typeface="微软雅黑" panose="020B0503020204020204" charset="-122"/>
                <a:ea typeface="微软雅黑" panose="020B0503020204020204" charset="-122"/>
                <a:sym typeface="宋体" panose="02010600030101010101" pitchFamily="2" charset="-122"/>
              </a:rPr>
              <a:t>为基本价值取向</a:t>
            </a:r>
            <a:r>
              <a:rPr lang="zh-CN" altLang="en-US" sz="2400" dirty="0">
                <a:latin typeface="微软雅黑" panose="020B0503020204020204" charset="-122"/>
                <a:ea typeface="微软雅黑" panose="020B0503020204020204" charset="-122"/>
                <a:sym typeface="宋体" panose="02010600030101010101" pitchFamily="2" charset="-122"/>
              </a:rPr>
              <a:t>，</a:t>
            </a:r>
            <a:r>
              <a:rPr lang="zh-CN" altLang="en-US" sz="2400" dirty="0">
                <a:latin typeface="微软雅黑" panose="020B0503020204020204" charset="-122"/>
                <a:ea typeface="微软雅黑" panose="020B0503020204020204" charset="-122"/>
              </a:rPr>
              <a:t>要求维护人的尊严与价值。</a:t>
            </a:r>
            <a:endParaRPr lang="en-US" altLang="zh-CN" sz="2400" dirty="0">
              <a:latin typeface="微软雅黑" panose="020B0503020204020204" charset="-122"/>
              <a:ea typeface="微软雅黑" panose="020B0503020204020204" charset="-122"/>
            </a:endParaRPr>
          </a:p>
          <a:p>
            <a:pPr>
              <a:lnSpc>
                <a:spcPct val="150000"/>
              </a:lnSpc>
              <a:buFont typeface="Wingdings" panose="05000000000000000000"/>
              <a:buChar char="Ø"/>
            </a:pPr>
            <a:r>
              <a:rPr lang="en-US" altLang="zh-CN" sz="2400" dirty="0">
                <a:latin typeface="微软雅黑" panose="020B0503020204020204" charset="-122"/>
                <a:ea typeface="微软雅黑" panose="020B0503020204020204" charset="-122"/>
                <a:sym typeface="宋体" panose="02010600030101010101" pitchFamily="2" charset="-122"/>
              </a:rPr>
              <a:t>艺术特征：</a:t>
            </a:r>
            <a:endParaRPr lang="en-US" altLang="zh-CN" sz="2400" dirty="0">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1</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强调客观反映生活，注重</a:t>
            </a:r>
            <a:r>
              <a:rPr lang="en-US" altLang="zh-CN" sz="2400" dirty="0">
                <a:solidFill>
                  <a:srgbClr val="FF0000"/>
                </a:solidFill>
                <a:latin typeface="微软雅黑" panose="020B0503020204020204" charset="-122"/>
                <a:ea typeface="微软雅黑" panose="020B0503020204020204" charset="-122"/>
                <a:sym typeface="宋体" panose="02010600030101010101" pitchFamily="2" charset="-122"/>
              </a:rPr>
              <a:t>细节真实</a:t>
            </a:r>
            <a:r>
              <a:rPr lang="en-US" altLang="zh-CN" sz="2400" dirty="0">
                <a:latin typeface="微软雅黑" panose="020B0503020204020204" charset="-122"/>
                <a:ea typeface="微软雅黑" panose="020B0503020204020204" charset="-122"/>
                <a:sym typeface="宋体" panose="02010600030101010101" pitchFamily="2" charset="-122"/>
              </a:rPr>
              <a:t>。 </a:t>
            </a:r>
            <a:endParaRPr lang="en-US" altLang="zh-CN" sz="2400" dirty="0">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2</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塑造</a:t>
            </a:r>
            <a:r>
              <a:rPr lang="en-US" altLang="zh-CN" sz="2400" dirty="0">
                <a:solidFill>
                  <a:srgbClr val="FF0000"/>
                </a:solidFill>
                <a:latin typeface="微软雅黑" panose="020B0503020204020204" charset="-122"/>
                <a:ea typeface="微软雅黑" panose="020B0503020204020204" charset="-122"/>
                <a:sym typeface="宋体" panose="02010600030101010101" pitchFamily="2" charset="-122"/>
              </a:rPr>
              <a:t>典型环境</a:t>
            </a:r>
            <a:r>
              <a:rPr lang="en-US" altLang="zh-CN" sz="2400" dirty="0">
                <a:latin typeface="微软雅黑" panose="020B0503020204020204" charset="-122"/>
                <a:ea typeface="微软雅黑" panose="020B0503020204020204" charset="-122"/>
                <a:sym typeface="宋体" panose="02010600030101010101" pitchFamily="2" charset="-122"/>
              </a:rPr>
              <a:t>中的典型性格。 </a:t>
            </a:r>
          </a:p>
        </p:txBody>
      </p:sp>
      <p:pic>
        <p:nvPicPr>
          <p:cNvPr id="110595" name="图片 1"/>
          <p:cNvPicPr>
            <a:picLocks noChangeAspect="1"/>
          </p:cNvPicPr>
          <p:nvPr/>
        </p:nvPicPr>
        <p:blipFill>
          <a:blip r:embed="rId2"/>
          <a:stretch>
            <a:fillRect/>
          </a:stretch>
        </p:blipFill>
        <p:spPr>
          <a:xfrm>
            <a:off x="9840913" y="347663"/>
            <a:ext cx="2351087" cy="18573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594">
                                            <p:txEl>
                                              <p:pRg st="4" end="4"/>
                                            </p:txEl>
                                          </p:spTgt>
                                        </p:tgtEl>
                                        <p:attrNameLst>
                                          <p:attrName>style.visibility</p:attrName>
                                        </p:attrNameLst>
                                      </p:cBhvr>
                                      <p:to>
                                        <p:strVal val="visible"/>
                                      </p:to>
                                    </p:set>
                                    <p:anim calcmode="lin" valueType="num">
                                      <p:cBhvr additive="base">
                                        <p:cTn id="7" dur="500" fill="hold"/>
                                        <p:tgtEl>
                                          <p:spTgt spid="11059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4">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594">
                                            <p:txEl>
                                              <p:pRg st="5" end="5"/>
                                            </p:txEl>
                                          </p:spTgt>
                                        </p:tgtEl>
                                        <p:attrNameLst>
                                          <p:attrName>style.visibility</p:attrName>
                                        </p:attrNameLst>
                                      </p:cBhvr>
                                      <p:to>
                                        <p:strVal val="visible"/>
                                      </p:to>
                                    </p:set>
                                    <p:anim calcmode="lin" valueType="num">
                                      <p:cBhvr additive="base">
                                        <p:cTn id="11" dur="500" fill="hold"/>
                                        <p:tgtEl>
                                          <p:spTgt spid="110594">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0594">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0594">
                                            <p:txEl>
                                              <p:pRg st="6" end="6"/>
                                            </p:txEl>
                                          </p:spTgt>
                                        </p:tgtEl>
                                        <p:attrNameLst>
                                          <p:attrName>style.visibility</p:attrName>
                                        </p:attrNameLst>
                                      </p:cBhvr>
                                      <p:to>
                                        <p:strVal val="visible"/>
                                      </p:to>
                                    </p:set>
                                    <p:anim calcmode="lin" valueType="num">
                                      <p:cBhvr additive="base">
                                        <p:cTn id="15" dur="500" fill="hold"/>
                                        <p:tgtEl>
                                          <p:spTgt spid="110594">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1618" name="文本框 2"/>
          <p:cNvSpPr txBox="1"/>
          <p:nvPr/>
        </p:nvSpPr>
        <p:spPr>
          <a:xfrm>
            <a:off x="1222375" y="1133475"/>
            <a:ext cx="10561638" cy="581025"/>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3.</a:t>
            </a:r>
            <a:r>
              <a:rPr lang="zh-CN" altLang="en-US" sz="2400" b="1">
                <a:latin typeface="微软雅黑" panose="020B0503020204020204" charset="-122"/>
                <a:ea typeface="微软雅黑" panose="020B0503020204020204" charset="-122"/>
              </a:rPr>
              <a:t>  现实主义文学在欧洲各国的发展</a:t>
            </a:r>
            <a:r>
              <a:rPr lang="zh-CN" altLang="en-US" sz="2400" b="1">
                <a:solidFill>
                  <a:srgbClr val="00B050"/>
                </a:solidFill>
                <a:latin typeface="微软雅黑" panose="020B0503020204020204" charset="-122"/>
                <a:ea typeface="微软雅黑" panose="020B0503020204020204" charset="-122"/>
              </a:rPr>
              <a:t>［理解］</a:t>
            </a:r>
            <a:endParaRPr lang="en-US" altLang="zh-CN" sz="2400">
              <a:solidFill>
                <a:srgbClr val="00B050"/>
              </a:solidFill>
              <a:latin typeface="微软雅黑" panose="020B0503020204020204" charset="-122"/>
              <a:ea typeface="微软雅黑" panose="020B0503020204020204" charset="-122"/>
            </a:endParaRPr>
          </a:p>
        </p:txBody>
      </p:sp>
      <p:pic>
        <p:nvPicPr>
          <p:cNvPr id="111619" name="图片 1"/>
          <p:cNvPicPr>
            <a:picLocks noChangeAspect="1"/>
          </p:cNvPicPr>
          <p:nvPr/>
        </p:nvPicPr>
        <p:blipFill>
          <a:blip r:embed="rId3"/>
          <a:stretch>
            <a:fillRect/>
          </a:stretch>
        </p:blipFill>
        <p:spPr>
          <a:xfrm>
            <a:off x="9840913" y="347663"/>
            <a:ext cx="2351087" cy="1857375"/>
          </a:xfrm>
          <a:prstGeom prst="rect">
            <a:avLst/>
          </a:prstGeom>
          <a:noFill/>
          <a:ln w="9525">
            <a:noFill/>
          </a:ln>
        </p:spPr>
      </p:pic>
      <p:graphicFrame>
        <p:nvGraphicFramePr>
          <p:cNvPr id="5" name="图表 4"/>
          <p:cNvGraphicFramePr/>
          <p:nvPr/>
        </p:nvGraphicFramePr>
        <p:xfrm>
          <a:off x="191344" y="2205777"/>
          <a:ext cx="8880648" cy="3835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3666"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4.</a:t>
            </a:r>
            <a:r>
              <a:rPr lang="zh-CN" altLang="en-US" sz="2400" b="1">
                <a:latin typeface="微软雅黑" panose="020B0503020204020204" charset="-122"/>
                <a:ea typeface="微软雅黑" panose="020B0503020204020204" charset="-122"/>
              </a:rPr>
              <a:t>  现实主义文学在法国</a:t>
            </a:r>
            <a:r>
              <a:rPr lang="zh-CN" altLang="en-US" sz="2400" b="1">
                <a:solidFill>
                  <a:srgbClr val="00B050"/>
                </a:solidFill>
                <a:latin typeface="微软雅黑" panose="020B0503020204020204" charset="-122"/>
                <a:ea typeface="微软雅黑" panose="020B0503020204020204" charset="-122"/>
              </a:rPr>
              <a:t>［选择］</a:t>
            </a:r>
            <a:endParaRPr lang="en-US" altLang="zh-CN" sz="2400">
              <a:solidFill>
                <a:srgbClr val="00B050"/>
              </a:solidFill>
              <a:latin typeface="微软雅黑" panose="020B0503020204020204" charset="-122"/>
              <a:ea typeface="微软雅黑" panose="020B0503020204020204" charset="-122"/>
            </a:endParaRPr>
          </a:p>
        </p:txBody>
      </p:sp>
      <p:graphicFrame>
        <p:nvGraphicFramePr>
          <p:cNvPr id="87043" name="表格 87042"/>
          <p:cNvGraphicFramePr/>
          <p:nvPr>
            <p:extLst>
              <p:ext uri="{D42A27DB-BD31-4B8C-83A1-F6EECF244321}">
                <p14:modId xmlns:p14="http://schemas.microsoft.com/office/powerpoint/2010/main" val="393505970"/>
              </p:ext>
            </p:extLst>
          </p:nvPr>
        </p:nvGraphicFramePr>
        <p:xfrm>
          <a:off x="1228725" y="2043113"/>
          <a:ext cx="9547225" cy="4195763"/>
        </p:xfrm>
        <a:graphic>
          <a:graphicData uri="http://schemas.openxmlformats.org/drawingml/2006/table">
            <a:tbl>
              <a:tblPr/>
              <a:tblGrid>
                <a:gridCol w="1370013"/>
                <a:gridCol w="2155825"/>
                <a:gridCol w="6021387"/>
              </a:tblGrid>
              <a:tr h="5080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作家</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作品</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内容</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0033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solidFill>
                            <a:srgbClr val="FF0000"/>
                          </a:solidFill>
                          <a:latin typeface="微软雅黑" panose="020B0503020204020204" charset="-122"/>
                          <a:ea typeface="微软雅黑" panose="020B0503020204020204" charset="-122"/>
                        </a:rPr>
                        <a:t>梅</a:t>
                      </a:r>
                      <a:r>
                        <a:rPr lang="zh-CN" altLang="en-US" sz="2400">
                          <a:latin typeface="微软雅黑" panose="020B0503020204020204" charset="-122"/>
                          <a:ea typeface="微软雅黑" panose="020B0503020204020204" charset="-122"/>
                        </a:rPr>
                        <a:t>里美</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latin typeface="微软雅黑" panose="020B0503020204020204" charset="-122"/>
                          <a:ea typeface="微软雅黑" panose="020B0503020204020204" charset="-122"/>
                        </a:rPr>
                        <a:t>中篇小说</a:t>
                      </a:r>
                    </a:p>
                    <a:p>
                      <a:pPr lvl="0" algn="ctr" eaLnBrk="1" hangingPunct="1">
                        <a:buNone/>
                      </a:pP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卡</a:t>
                      </a:r>
                      <a:r>
                        <a:rPr lang="zh-CN" altLang="en-US" sz="2400">
                          <a:solidFill>
                            <a:srgbClr val="FF0000"/>
                          </a:solidFill>
                          <a:latin typeface="微软雅黑" panose="020B0503020204020204" charset="-122"/>
                          <a:ea typeface="微软雅黑" panose="020B0503020204020204" charset="-122"/>
                        </a:rPr>
                        <a:t>门</a:t>
                      </a:r>
                      <a:r>
                        <a:rPr lang="en-US" altLang="zh-CN" sz="2400">
                          <a:latin typeface="微软雅黑" panose="020B0503020204020204" charset="-122"/>
                          <a:ea typeface="微软雅黑" panose="020B0503020204020204" charset="-122"/>
                        </a:rPr>
                        <a:t>》</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latin typeface="楷体" panose="02010609060101010101" charset="-122"/>
                          <a:ea typeface="楷体" panose="02010609060101010101" charset="-122"/>
                        </a:rPr>
                        <a:t>塑造了个性鲜明的女性形象</a:t>
                      </a:r>
                      <a:r>
                        <a:rPr lang="zh-CN" altLang="en-US" sz="2400" dirty="0">
                          <a:solidFill>
                            <a:schemeClr val="tx1"/>
                          </a:solidFill>
                          <a:latin typeface="楷体" panose="02010609060101010101" charset="-122"/>
                          <a:ea typeface="楷体" panose="02010609060101010101" charset="-122"/>
                        </a:rPr>
                        <a:t>卡门</a:t>
                      </a:r>
                      <a:r>
                        <a:rPr lang="zh-CN" altLang="en-US" sz="2400" dirty="0">
                          <a:latin typeface="楷体" panose="02010609060101010101" charset="-122"/>
                          <a:ea typeface="楷体" panose="02010609060101010101" charset="-122"/>
                        </a:rPr>
                        <a:t>，以女主人公的“绝对自由”否定了资本主义文明。</a:t>
                      </a:r>
                      <a:endParaRPr lang="en-US" altLang="zh-CN" sz="2400" dirty="0">
                        <a:latin typeface="楷体" panose="02010609060101010101" charset="-122"/>
                        <a:ea typeface="楷体" panose="02010609060101010101"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55416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endParaRPr lang="zh-CN" altLang="en-US" sz="2400" dirty="0">
                        <a:latin typeface="微软雅黑" panose="020B0503020204020204" charset="-122"/>
                        <a:ea typeface="微软雅黑" panose="020B0503020204020204"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endParaRPr lang="zh-CN" altLang="en-US" sz="2400" dirty="0">
                        <a:latin typeface="微软雅黑" panose="020B0503020204020204" charset="-122"/>
                        <a:ea typeface="微软雅黑" panose="020B0503020204020204"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400" dirty="0">
                        <a:latin typeface="微软雅黑" panose="020B0503020204020204" charset="-122"/>
                        <a:ea typeface="微软雅黑" panose="020B0503020204020204"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1303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endParaRPr lang="zh-CN" altLang="en-US" sz="2400">
                        <a:latin typeface="微软雅黑" panose="020B0503020204020204" charset="-122"/>
                        <a:ea typeface="微软雅黑" panose="020B0503020204020204"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endParaRPr lang="zh-CN" altLang="en-US" sz="2400">
                        <a:latin typeface="微软雅黑" panose="020B0503020204020204" charset="-122"/>
                        <a:ea typeface="微软雅黑" panose="020B0503020204020204"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zh-CN" altLang="en-US" sz="2400" dirty="0">
                        <a:latin typeface="楷体" panose="02010609060101010101" charset="-122"/>
                        <a:ea typeface="楷体" panose="02010609060101010101"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13689" name="文本框 4"/>
          <p:cNvSpPr txBox="1"/>
          <p:nvPr/>
        </p:nvSpPr>
        <p:spPr>
          <a:xfrm>
            <a:off x="10789765" y="2924175"/>
            <a:ext cx="1858963" cy="400110"/>
          </a:xfrm>
          <a:prstGeom prst="rect">
            <a:avLst/>
          </a:prstGeom>
          <a:noFill/>
          <a:ln w="9525">
            <a:noFill/>
          </a:ln>
        </p:spPr>
        <p:txBody>
          <a:bodyPr anchor="t">
            <a:spAutoFit/>
          </a:bodyPr>
          <a:lstStyle/>
          <a:p>
            <a:pPr eaLnBrk="0" hangingPunct="0"/>
            <a:r>
              <a:rPr lang="zh-CN" altLang="en-US" sz="2000" b="1">
                <a:solidFill>
                  <a:srgbClr val="0070C0"/>
                </a:solidFill>
                <a:latin typeface="楷体" panose="02010609060101010101" charset="-122"/>
                <a:ea typeface="楷体" panose="02010609060101010101" charset="-122"/>
              </a:rPr>
              <a:t>口诀：没门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689"/>
                                        </p:tgtEl>
                                        <p:attrNameLst>
                                          <p:attrName>style.visibility</p:attrName>
                                        </p:attrNameLst>
                                      </p:cBhvr>
                                      <p:to>
                                        <p:strVal val="visible"/>
                                      </p:to>
                                    </p:set>
                                    <p:anim calcmode="lin" valueType="num">
                                      <p:cBhvr additive="base">
                                        <p:cTn id="7" dur="500" fill="hold"/>
                                        <p:tgtEl>
                                          <p:spTgt spid="113689"/>
                                        </p:tgtEl>
                                        <p:attrNameLst>
                                          <p:attrName>ppt_x</p:attrName>
                                        </p:attrNameLst>
                                      </p:cBhvr>
                                      <p:tavLst>
                                        <p:tav tm="0">
                                          <p:val>
                                            <p:strVal val="#ppt_x"/>
                                          </p:val>
                                        </p:tav>
                                        <p:tav tm="100000">
                                          <p:val>
                                            <p:strVal val="#ppt_x"/>
                                          </p:val>
                                        </p:tav>
                                      </p:tavLst>
                                    </p:anim>
                                    <p:anim calcmode="lin" valueType="num">
                                      <p:cBhvr additive="base">
                                        <p:cTn id="8" dur="500" fill="hold"/>
                                        <p:tgtEl>
                                          <p:spTgt spid="1136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8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图片 2"/>
          <p:cNvPicPr>
            <a:picLocks noChangeAspect="1"/>
          </p:cNvPicPr>
          <p:nvPr/>
        </p:nvPicPr>
        <p:blipFill>
          <a:blip r:embed="rId2"/>
          <a:stretch>
            <a:fillRect/>
          </a:stretch>
        </p:blipFill>
        <p:spPr>
          <a:xfrm>
            <a:off x="-96837" y="0"/>
            <a:ext cx="12457112" cy="6858000"/>
          </a:xfrm>
          <a:prstGeom prst="rect">
            <a:avLst/>
          </a:prstGeom>
          <a:noFill/>
          <a:ln w="9525">
            <a:noFill/>
          </a:ln>
        </p:spPr>
      </p:pic>
      <p:sp>
        <p:nvSpPr>
          <p:cNvPr id="50178" name="文本框 3"/>
          <p:cNvSpPr txBox="1"/>
          <p:nvPr/>
        </p:nvSpPr>
        <p:spPr>
          <a:xfrm>
            <a:off x="4768850" y="3933825"/>
            <a:ext cx="4532010" cy="830997"/>
          </a:xfrm>
          <a:prstGeom prst="rect">
            <a:avLst/>
          </a:prstGeom>
          <a:noFill/>
          <a:ln w="9525">
            <a:noFill/>
          </a:ln>
        </p:spPr>
        <p:txBody>
          <a:bodyPr wrap="none" anchor="t">
            <a:spAutoFit/>
          </a:bodyPr>
          <a:lstStyle/>
          <a:p>
            <a:pPr eaLnBrk="0" hangingPunct="0">
              <a:lnSpc>
                <a:spcPct val="150000"/>
              </a:lnSpc>
            </a:pPr>
            <a:r>
              <a:rPr lang="zh-CN" altLang="en-US" sz="3200" b="1" dirty="0" smtClean="0">
                <a:solidFill>
                  <a:srgbClr val="FFC000"/>
                </a:solidFill>
                <a:latin typeface="微软雅黑" panose="020B0503020204020204" charset="-122"/>
                <a:ea typeface="微软雅黑" panose="020B0503020204020204" charset="-122"/>
              </a:rPr>
              <a:t>唐璜  喜欢</a:t>
            </a:r>
            <a:r>
              <a:rPr lang="zh-CN" altLang="en-US" sz="3200" b="1" dirty="0">
                <a:solidFill>
                  <a:srgbClr val="FFC000"/>
                </a:solidFill>
                <a:latin typeface="微软雅黑" panose="020B0503020204020204" charset="-122"/>
                <a:ea typeface="微软雅黑" panose="020B0503020204020204" charset="-122"/>
              </a:rPr>
              <a:t>和</a:t>
            </a:r>
            <a:r>
              <a:rPr lang="zh-CN" altLang="en-US" sz="3200" b="1" dirty="0" smtClean="0">
                <a:solidFill>
                  <a:srgbClr val="FFC000"/>
                </a:solidFill>
                <a:latin typeface="微软雅黑" panose="020B0503020204020204" charset="-122"/>
                <a:ea typeface="微软雅黑" panose="020B0503020204020204" charset="-122"/>
              </a:rPr>
              <a:t>姑娘玩亲亲</a:t>
            </a:r>
            <a:endParaRPr lang="en-US" altLang="zh-CN" sz="3200" b="1" dirty="0">
              <a:solidFill>
                <a:srgbClr val="FFC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3666"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4.</a:t>
            </a:r>
            <a:r>
              <a:rPr lang="zh-CN" altLang="en-US" sz="2400" b="1">
                <a:latin typeface="微软雅黑" panose="020B0503020204020204" charset="-122"/>
                <a:ea typeface="微软雅黑" panose="020B0503020204020204" charset="-122"/>
              </a:rPr>
              <a:t>  现实主义文学在法国</a:t>
            </a:r>
            <a:r>
              <a:rPr lang="zh-CN" altLang="en-US" sz="2400" b="1">
                <a:solidFill>
                  <a:srgbClr val="00B050"/>
                </a:solidFill>
                <a:latin typeface="微软雅黑" panose="020B0503020204020204" charset="-122"/>
                <a:ea typeface="微软雅黑" panose="020B0503020204020204" charset="-122"/>
              </a:rPr>
              <a:t>［选择］</a:t>
            </a:r>
            <a:endParaRPr lang="en-US" altLang="zh-CN" sz="2400">
              <a:solidFill>
                <a:srgbClr val="00B050"/>
              </a:solidFill>
              <a:latin typeface="微软雅黑" panose="020B0503020204020204" charset="-122"/>
              <a:ea typeface="微软雅黑" panose="020B0503020204020204" charset="-122"/>
            </a:endParaRPr>
          </a:p>
        </p:txBody>
      </p:sp>
      <p:graphicFrame>
        <p:nvGraphicFramePr>
          <p:cNvPr id="87043" name="表格 87042"/>
          <p:cNvGraphicFramePr/>
          <p:nvPr/>
        </p:nvGraphicFramePr>
        <p:xfrm>
          <a:off x="1228725" y="2043113"/>
          <a:ext cx="9547225" cy="4196086"/>
        </p:xfrm>
        <a:graphic>
          <a:graphicData uri="http://schemas.openxmlformats.org/drawingml/2006/table">
            <a:tbl>
              <a:tblPr/>
              <a:tblGrid>
                <a:gridCol w="1370013"/>
                <a:gridCol w="2155825"/>
                <a:gridCol w="6021387"/>
              </a:tblGrid>
              <a:tr h="5080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作家</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作品</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内容</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0033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solidFill>
                            <a:srgbClr val="FF0000"/>
                          </a:solidFill>
                          <a:latin typeface="微软雅黑" panose="020B0503020204020204" charset="-122"/>
                          <a:ea typeface="微软雅黑" panose="020B0503020204020204" charset="-122"/>
                        </a:rPr>
                        <a:t>梅</a:t>
                      </a:r>
                      <a:r>
                        <a:rPr lang="zh-CN" altLang="en-US" sz="2400" dirty="0">
                          <a:latin typeface="微软雅黑" panose="020B0503020204020204" charset="-122"/>
                          <a:ea typeface="微软雅黑" panose="020B0503020204020204" charset="-122"/>
                        </a:rPr>
                        <a:t>里美</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latin typeface="微软雅黑" panose="020B0503020204020204" charset="-122"/>
                          <a:ea typeface="微软雅黑" panose="020B0503020204020204" charset="-122"/>
                        </a:rPr>
                        <a:t>中篇小说</a:t>
                      </a:r>
                    </a:p>
                    <a:p>
                      <a:pPr lvl="0" algn="ctr" eaLnBrk="1" hangingPunct="1">
                        <a:buNone/>
                      </a:pP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卡</a:t>
                      </a:r>
                      <a:r>
                        <a:rPr lang="zh-CN" altLang="en-US" sz="2400" dirty="0">
                          <a:solidFill>
                            <a:srgbClr val="FF0000"/>
                          </a:solidFill>
                          <a:latin typeface="微软雅黑" panose="020B0503020204020204" charset="-122"/>
                          <a:ea typeface="微软雅黑" panose="020B0503020204020204" charset="-122"/>
                        </a:rPr>
                        <a:t>门</a:t>
                      </a:r>
                      <a:r>
                        <a:rPr lang="en-US" altLang="zh-CN" sz="2400" dirty="0">
                          <a:latin typeface="微软雅黑" panose="020B0503020204020204" charset="-122"/>
                          <a:ea typeface="微软雅黑" panose="020B0503020204020204" charset="-122"/>
                        </a:rPr>
                        <a:t>》</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latin typeface="楷体" panose="02010609060101010101" charset="-122"/>
                          <a:ea typeface="楷体" panose="02010609060101010101" charset="-122"/>
                        </a:rPr>
                        <a:t>塑造了个性鲜明的女性形象</a:t>
                      </a:r>
                      <a:r>
                        <a:rPr lang="zh-CN" altLang="en-US" sz="2400" dirty="0">
                          <a:solidFill>
                            <a:srgbClr val="FF0000"/>
                          </a:solidFill>
                          <a:latin typeface="楷体" panose="02010609060101010101" charset="-122"/>
                          <a:ea typeface="楷体" panose="02010609060101010101" charset="-122"/>
                        </a:rPr>
                        <a:t>卡门</a:t>
                      </a:r>
                      <a:r>
                        <a:rPr lang="zh-CN" altLang="en-US" sz="2400" dirty="0">
                          <a:latin typeface="楷体" panose="02010609060101010101" charset="-122"/>
                          <a:ea typeface="楷体" panose="02010609060101010101" charset="-122"/>
                        </a:rPr>
                        <a:t>，以女主人公的“绝对自由”否定了资本主义文明。</a:t>
                      </a:r>
                      <a:endParaRPr lang="en-US" altLang="zh-CN" sz="2400" dirty="0">
                        <a:latin typeface="楷体" panose="02010609060101010101" charset="-122"/>
                        <a:ea typeface="楷体" panose="02010609060101010101"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55416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latin typeface="微软雅黑" panose="020B0503020204020204" charset="-122"/>
                          <a:ea typeface="微软雅黑" panose="020B0503020204020204" charset="-122"/>
                        </a:rPr>
                        <a:t>福</a:t>
                      </a:r>
                      <a:r>
                        <a:rPr lang="zh-CN" altLang="en-US" sz="2400">
                          <a:solidFill>
                            <a:srgbClr val="FF0000"/>
                          </a:solidFill>
                          <a:latin typeface="微软雅黑" panose="020B0503020204020204" charset="-122"/>
                          <a:ea typeface="微软雅黑" panose="020B0503020204020204" charset="-122"/>
                        </a:rPr>
                        <a:t>楼</a:t>
                      </a:r>
                      <a:r>
                        <a:rPr lang="zh-CN" altLang="en-US" sz="2400">
                          <a:latin typeface="微软雅黑" panose="020B0503020204020204" charset="-122"/>
                          <a:ea typeface="微软雅黑" panose="020B0503020204020204" charset="-122"/>
                        </a:rPr>
                        <a:t>拜</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latin typeface="微软雅黑" panose="020B0503020204020204" charset="-122"/>
                          <a:ea typeface="微软雅黑" panose="020B0503020204020204" charset="-122"/>
                        </a:rPr>
                        <a:t>长篇小说</a:t>
                      </a:r>
                      <a:endParaRPr lang="en-US" altLang="zh-CN" sz="2400">
                        <a:latin typeface="微软雅黑" panose="020B0503020204020204" charset="-122"/>
                        <a:ea typeface="微软雅黑" panose="020B0503020204020204" charset="-122"/>
                      </a:endParaRPr>
                    </a:p>
                    <a:p>
                      <a:pPr lvl="0" algn="ctr" eaLnBrk="1" hangingPunct="1">
                        <a:buNone/>
                      </a:pPr>
                      <a:r>
                        <a:rPr lang="en-US" altLang="zh-CN" sz="2400">
                          <a:latin typeface="微软雅黑" panose="020B0503020204020204" charset="-122"/>
                          <a:ea typeface="微软雅黑" panose="020B0503020204020204" charset="-122"/>
                        </a:rPr>
                        <a:t>《</a:t>
                      </a:r>
                      <a:r>
                        <a:rPr lang="zh-CN" altLang="en-US" sz="2400">
                          <a:solidFill>
                            <a:srgbClr val="FF0000"/>
                          </a:solidFill>
                          <a:latin typeface="微软雅黑" panose="020B0503020204020204" charset="-122"/>
                          <a:ea typeface="微软雅黑" panose="020B0503020204020204" charset="-122"/>
                        </a:rPr>
                        <a:t>包</a:t>
                      </a:r>
                      <a:r>
                        <a:rPr lang="zh-CN" altLang="en-US" sz="2400">
                          <a:latin typeface="微软雅黑" panose="020B0503020204020204" charset="-122"/>
                          <a:ea typeface="微软雅黑" panose="020B0503020204020204" charset="-122"/>
                        </a:rPr>
                        <a:t>法利夫人</a:t>
                      </a:r>
                      <a:r>
                        <a:rPr lang="en-US" altLang="zh-CN" sz="2400">
                          <a:latin typeface="微软雅黑" panose="020B0503020204020204" charset="-122"/>
                          <a:ea typeface="微软雅黑" panose="020B0503020204020204" charset="-122"/>
                        </a:rPr>
                        <a:t>》</a:t>
                      </a:r>
                      <a:endParaRPr lang="zh-CN" altLang="en-US" sz="2400">
                        <a:latin typeface="微软雅黑" panose="020B0503020204020204" charset="-122"/>
                        <a:ea typeface="微软雅黑" panose="020B0503020204020204"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solidFill>
                            <a:srgbClr val="0070C0"/>
                          </a:solidFill>
                          <a:latin typeface="楷体" panose="02010609060101010101" charset="-122"/>
                          <a:ea typeface="楷体" panose="02010609060101010101" charset="-122"/>
                        </a:rPr>
                        <a:t>外省生活</a:t>
                      </a:r>
                      <a:r>
                        <a:rPr lang="zh-CN" altLang="en-US" sz="2400" dirty="0">
                          <a:solidFill>
                            <a:srgbClr val="000000"/>
                          </a:solidFill>
                          <a:latin typeface="楷体" panose="02010609060101010101" charset="-122"/>
                          <a:ea typeface="楷体" panose="02010609060101010101" charset="-122"/>
                        </a:rPr>
                        <a:t>为背景，着重描写了女主角</a:t>
                      </a:r>
                      <a:r>
                        <a:rPr lang="zh-CN" altLang="en-US" sz="2400" dirty="0">
                          <a:solidFill>
                            <a:srgbClr val="FF0000"/>
                          </a:solidFill>
                          <a:latin typeface="楷体" panose="02010609060101010101" charset="-122"/>
                          <a:ea typeface="楷体" panose="02010609060101010101" charset="-122"/>
                        </a:rPr>
                        <a:t>爱玛</a:t>
                      </a:r>
                      <a:r>
                        <a:rPr lang="zh-CN" altLang="en-US" sz="2400" dirty="0">
                          <a:solidFill>
                            <a:srgbClr val="000000"/>
                          </a:solidFill>
                          <a:latin typeface="楷体" panose="02010609060101010101" charset="-122"/>
                          <a:ea typeface="楷体" panose="02010609060101010101" charset="-122"/>
                        </a:rPr>
                        <a:t>的人生经历，以及她追求不正当的“爱情”而最终导致自杀的悲剧命运。</a:t>
                      </a:r>
                      <a:endParaRPr lang="en-US" altLang="zh-CN" sz="2400" dirty="0">
                        <a:solidFill>
                          <a:srgbClr val="000000"/>
                        </a:solidFill>
                        <a:latin typeface="楷体" panose="02010609060101010101" charset="-122"/>
                        <a:ea typeface="楷体" panose="02010609060101010101" charset="-122"/>
                      </a:endParaRPr>
                    </a:p>
                    <a:p>
                      <a:pPr lvl="0" eaLnBrk="1" hangingPunct="1">
                        <a:buNone/>
                      </a:pPr>
                      <a:endParaRPr lang="en-US" altLang="zh-CN" sz="2400" dirty="0">
                        <a:latin typeface="微软雅黑" panose="020B0503020204020204" charset="-122"/>
                        <a:ea typeface="微软雅黑" panose="020B0503020204020204"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1303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solidFill>
                            <a:srgbClr val="FF0000"/>
                          </a:solidFill>
                          <a:latin typeface="微软雅黑" panose="020B0503020204020204" charset="-122"/>
                          <a:ea typeface="微软雅黑" panose="020B0503020204020204" charset="-122"/>
                        </a:rPr>
                        <a:t>小</a:t>
                      </a:r>
                      <a:r>
                        <a:rPr lang="zh-CN" altLang="en-US" sz="2400" dirty="0">
                          <a:latin typeface="微软雅黑" panose="020B0503020204020204" charset="-122"/>
                          <a:ea typeface="微软雅黑" panose="020B0503020204020204" charset="-122"/>
                        </a:rPr>
                        <a:t>仲马</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latin typeface="微软雅黑" panose="020B0503020204020204" charset="-122"/>
                          <a:ea typeface="微软雅黑" panose="020B0503020204020204" charset="-122"/>
                        </a:rPr>
                        <a:t>小说</a:t>
                      </a:r>
                    </a:p>
                    <a:p>
                      <a:pPr lvl="0" algn="ctr" eaLnBrk="1" hangingPunct="1">
                        <a:buNone/>
                      </a:pP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茶花</a:t>
                      </a:r>
                      <a:r>
                        <a:rPr lang="zh-CN" altLang="en-US" sz="2400" dirty="0">
                          <a:solidFill>
                            <a:srgbClr val="FF0000"/>
                          </a:solidFill>
                          <a:latin typeface="微软雅黑" panose="020B0503020204020204" charset="-122"/>
                          <a:ea typeface="微软雅黑" panose="020B0503020204020204" charset="-122"/>
                        </a:rPr>
                        <a:t>女</a:t>
                      </a:r>
                      <a:r>
                        <a:rPr lang="en-US" altLang="zh-CN" sz="2400" dirty="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latin typeface="楷体" panose="02010609060101010101" charset="-122"/>
                          <a:ea typeface="楷体" panose="02010609060101010101" charset="-122"/>
                        </a:rPr>
                        <a:t>通过女主人公玛格丽特短暂而悲惨的一生，揭露了资本主义社会对女性的摧残。</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13689" name="文本框 4"/>
          <p:cNvSpPr txBox="1"/>
          <p:nvPr/>
        </p:nvSpPr>
        <p:spPr>
          <a:xfrm>
            <a:off x="10789765" y="2924175"/>
            <a:ext cx="1858963" cy="400110"/>
          </a:xfrm>
          <a:prstGeom prst="rect">
            <a:avLst/>
          </a:prstGeom>
          <a:noFill/>
          <a:ln w="9525">
            <a:noFill/>
          </a:ln>
        </p:spPr>
        <p:txBody>
          <a:bodyPr anchor="t">
            <a:spAutoFit/>
          </a:bodyPr>
          <a:lstStyle/>
          <a:p>
            <a:pPr eaLnBrk="0" hangingPunct="0"/>
            <a:r>
              <a:rPr lang="zh-CN" altLang="en-US" sz="2000" b="1" dirty="0">
                <a:solidFill>
                  <a:srgbClr val="0070C0"/>
                </a:solidFill>
                <a:latin typeface="楷体" panose="02010609060101010101" charset="-122"/>
                <a:ea typeface="楷体" panose="02010609060101010101" charset="-122"/>
              </a:rPr>
              <a:t>口诀：没门</a:t>
            </a:r>
          </a:p>
        </p:txBody>
      </p:sp>
      <p:sp>
        <p:nvSpPr>
          <p:cNvPr id="113690" name="文本框 5"/>
          <p:cNvSpPr txBox="1"/>
          <p:nvPr/>
        </p:nvSpPr>
        <p:spPr>
          <a:xfrm>
            <a:off x="10560496" y="4351338"/>
            <a:ext cx="2063750" cy="400110"/>
          </a:xfrm>
          <a:prstGeom prst="rect">
            <a:avLst/>
          </a:prstGeom>
          <a:noFill/>
          <a:ln w="9525">
            <a:noFill/>
          </a:ln>
        </p:spPr>
        <p:txBody>
          <a:bodyPr anchor="t">
            <a:spAutoFit/>
          </a:bodyPr>
          <a:lstStyle/>
          <a:p>
            <a:pPr eaLnBrk="0" hangingPunct="0"/>
            <a:r>
              <a:rPr lang="zh-CN" altLang="en-US" sz="2000" b="1">
                <a:solidFill>
                  <a:srgbClr val="0070C0"/>
                </a:solidFill>
                <a:latin typeface="楷体" panose="02010609060101010101" charset="-122"/>
                <a:ea typeface="楷体" panose="02010609060101010101" charset="-122"/>
              </a:rPr>
              <a:t>口诀：爱包楼</a:t>
            </a:r>
          </a:p>
        </p:txBody>
      </p:sp>
      <p:sp>
        <p:nvSpPr>
          <p:cNvPr id="113691" name="文本框 6"/>
          <p:cNvSpPr txBox="1"/>
          <p:nvPr/>
        </p:nvSpPr>
        <p:spPr>
          <a:xfrm>
            <a:off x="10647425" y="5578446"/>
            <a:ext cx="1858963" cy="400110"/>
          </a:xfrm>
          <a:prstGeom prst="rect">
            <a:avLst/>
          </a:prstGeom>
          <a:noFill/>
          <a:ln w="9525">
            <a:noFill/>
          </a:ln>
        </p:spPr>
        <p:txBody>
          <a:bodyPr anchor="t">
            <a:spAutoFit/>
          </a:bodyPr>
          <a:lstStyle/>
          <a:p>
            <a:pPr eaLnBrk="0" hangingPunct="0"/>
            <a:r>
              <a:rPr lang="zh-CN" altLang="en-US" sz="2000" b="1">
                <a:solidFill>
                  <a:srgbClr val="0070C0"/>
                </a:solidFill>
                <a:latin typeface="楷体" panose="02010609060101010101" charset="-122"/>
                <a:ea typeface="楷体" panose="02010609060101010101" charset="-122"/>
              </a:rPr>
              <a:t>口诀：小花</a:t>
            </a:r>
          </a:p>
        </p:txBody>
      </p:sp>
    </p:spTree>
    <p:extLst>
      <p:ext uri="{BB962C8B-B14F-4D97-AF65-F5344CB8AC3E}">
        <p14:creationId xmlns:p14="http://schemas.microsoft.com/office/powerpoint/2010/main" val="80859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689"/>
                                        </p:tgtEl>
                                        <p:attrNameLst>
                                          <p:attrName>style.visibility</p:attrName>
                                        </p:attrNameLst>
                                      </p:cBhvr>
                                      <p:to>
                                        <p:strVal val="visible"/>
                                      </p:to>
                                    </p:set>
                                    <p:anim calcmode="lin" valueType="num">
                                      <p:cBhvr additive="base">
                                        <p:cTn id="7" dur="500" fill="hold"/>
                                        <p:tgtEl>
                                          <p:spTgt spid="113689"/>
                                        </p:tgtEl>
                                        <p:attrNameLst>
                                          <p:attrName>ppt_x</p:attrName>
                                        </p:attrNameLst>
                                      </p:cBhvr>
                                      <p:tavLst>
                                        <p:tav tm="0">
                                          <p:val>
                                            <p:strVal val="#ppt_x"/>
                                          </p:val>
                                        </p:tav>
                                        <p:tav tm="100000">
                                          <p:val>
                                            <p:strVal val="#ppt_x"/>
                                          </p:val>
                                        </p:tav>
                                      </p:tavLst>
                                    </p:anim>
                                    <p:anim calcmode="lin" valueType="num">
                                      <p:cBhvr additive="base">
                                        <p:cTn id="8" dur="500" fill="hold"/>
                                        <p:tgtEl>
                                          <p:spTgt spid="1136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3690"/>
                                        </p:tgtEl>
                                        <p:attrNameLst>
                                          <p:attrName>style.visibility</p:attrName>
                                        </p:attrNameLst>
                                      </p:cBhvr>
                                      <p:to>
                                        <p:strVal val="visible"/>
                                      </p:to>
                                    </p:set>
                                    <p:anim calcmode="lin" valueType="num">
                                      <p:cBhvr additive="base">
                                        <p:cTn id="13" dur="500" fill="hold"/>
                                        <p:tgtEl>
                                          <p:spTgt spid="113690"/>
                                        </p:tgtEl>
                                        <p:attrNameLst>
                                          <p:attrName>ppt_x</p:attrName>
                                        </p:attrNameLst>
                                      </p:cBhvr>
                                      <p:tavLst>
                                        <p:tav tm="0">
                                          <p:val>
                                            <p:strVal val="#ppt_x"/>
                                          </p:val>
                                        </p:tav>
                                        <p:tav tm="100000">
                                          <p:val>
                                            <p:strVal val="#ppt_x"/>
                                          </p:val>
                                        </p:tav>
                                      </p:tavLst>
                                    </p:anim>
                                    <p:anim calcmode="lin" valueType="num">
                                      <p:cBhvr additive="base">
                                        <p:cTn id="14" dur="500" fill="hold"/>
                                        <p:tgtEl>
                                          <p:spTgt spid="11369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3691"/>
                                        </p:tgtEl>
                                        <p:attrNameLst>
                                          <p:attrName>style.visibility</p:attrName>
                                        </p:attrNameLst>
                                      </p:cBhvr>
                                      <p:to>
                                        <p:strVal val="visible"/>
                                      </p:to>
                                    </p:set>
                                    <p:anim calcmode="lin" valueType="num">
                                      <p:cBhvr additive="base">
                                        <p:cTn id="19" dur="500" fill="hold"/>
                                        <p:tgtEl>
                                          <p:spTgt spid="113691"/>
                                        </p:tgtEl>
                                        <p:attrNameLst>
                                          <p:attrName>ppt_x</p:attrName>
                                        </p:attrNameLst>
                                      </p:cBhvr>
                                      <p:tavLst>
                                        <p:tav tm="0">
                                          <p:val>
                                            <p:strVal val="#ppt_x"/>
                                          </p:val>
                                        </p:tav>
                                        <p:tav tm="100000">
                                          <p:val>
                                            <p:strVal val="#ppt_x"/>
                                          </p:val>
                                        </p:tav>
                                      </p:tavLst>
                                    </p:anim>
                                    <p:anim calcmode="lin" valueType="num">
                                      <p:cBhvr additive="base">
                                        <p:cTn id="20" dur="500" fill="hold"/>
                                        <p:tgtEl>
                                          <p:spTgt spid="1136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89" grpId="0"/>
      <p:bldP spid="113690" grpId="0"/>
      <p:bldP spid="11369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5714" name="文本框 2"/>
          <p:cNvSpPr txBox="1"/>
          <p:nvPr/>
        </p:nvSpPr>
        <p:spPr>
          <a:xfrm>
            <a:off x="1222375" y="1133475"/>
            <a:ext cx="10561638" cy="581025"/>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3.</a:t>
            </a:r>
            <a:r>
              <a:rPr lang="zh-CN" altLang="en-US" sz="2400" b="1">
                <a:latin typeface="微软雅黑" panose="020B0503020204020204" charset="-122"/>
                <a:ea typeface="微软雅黑" panose="020B0503020204020204" charset="-122"/>
              </a:rPr>
              <a:t>  现实主义文学在欧洲各国的发展</a:t>
            </a:r>
            <a:r>
              <a:rPr lang="zh-CN" altLang="en-US" sz="2400" b="1">
                <a:solidFill>
                  <a:srgbClr val="00B050"/>
                </a:solidFill>
                <a:latin typeface="微软雅黑" panose="020B0503020204020204" charset="-122"/>
                <a:ea typeface="微软雅黑" panose="020B0503020204020204" charset="-122"/>
              </a:rPr>
              <a:t>［理解］</a:t>
            </a:r>
            <a:endParaRPr lang="en-US" altLang="zh-CN" sz="2400">
              <a:solidFill>
                <a:srgbClr val="00B050"/>
              </a:solidFill>
              <a:latin typeface="微软雅黑" panose="020B0503020204020204" charset="-122"/>
              <a:ea typeface="微软雅黑" panose="020B0503020204020204" charset="-122"/>
            </a:endParaRPr>
          </a:p>
        </p:txBody>
      </p:sp>
      <p:pic>
        <p:nvPicPr>
          <p:cNvPr id="115715" name="图片 1"/>
          <p:cNvPicPr>
            <a:picLocks noChangeAspect="1"/>
          </p:cNvPicPr>
          <p:nvPr/>
        </p:nvPicPr>
        <p:blipFill>
          <a:blip r:embed="rId3"/>
          <a:stretch>
            <a:fillRect/>
          </a:stretch>
        </p:blipFill>
        <p:spPr>
          <a:xfrm>
            <a:off x="9840913" y="347663"/>
            <a:ext cx="2351087" cy="1857375"/>
          </a:xfrm>
          <a:prstGeom prst="rect">
            <a:avLst/>
          </a:prstGeom>
          <a:noFill/>
          <a:ln w="9525">
            <a:noFill/>
          </a:ln>
        </p:spPr>
      </p:pic>
      <p:graphicFrame>
        <p:nvGraphicFramePr>
          <p:cNvPr id="5" name="图表 4"/>
          <p:cNvGraphicFramePr/>
          <p:nvPr/>
        </p:nvGraphicFramePr>
        <p:xfrm>
          <a:off x="191344" y="2205777"/>
          <a:ext cx="8880648" cy="3835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7762"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5.</a:t>
            </a:r>
            <a:r>
              <a:rPr lang="zh-CN" altLang="en-US" sz="2400" b="1">
                <a:latin typeface="微软雅黑" panose="020B0503020204020204" charset="-122"/>
                <a:ea typeface="微软雅黑" panose="020B0503020204020204" charset="-122"/>
              </a:rPr>
              <a:t>  现实主义文学在英国</a:t>
            </a:r>
            <a:r>
              <a:rPr lang="zh-CN" altLang="en-US" sz="2400" b="1">
                <a:solidFill>
                  <a:srgbClr val="00B050"/>
                </a:solidFill>
                <a:latin typeface="微软雅黑" panose="020B0503020204020204" charset="-122"/>
                <a:ea typeface="微软雅黑" panose="020B0503020204020204" charset="-122"/>
              </a:rPr>
              <a:t>［选择］</a:t>
            </a:r>
            <a:endParaRPr lang="en-US" altLang="zh-CN" sz="2400">
              <a:solidFill>
                <a:srgbClr val="00B050"/>
              </a:solidFill>
              <a:latin typeface="微软雅黑" panose="020B0503020204020204" charset="-122"/>
              <a:ea typeface="微软雅黑" panose="020B0503020204020204" charset="-122"/>
            </a:endParaRPr>
          </a:p>
        </p:txBody>
      </p:sp>
      <p:sp>
        <p:nvSpPr>
          <p:cNvPr id="117763" name="文本框 4"/>
          <p:cNvSpPr txBox="1"/>
          <p:nvPr/>
        </p:nvSpPr>
        <p:spPr>
          <a:xfrm>
            <a:off x="7031038" y="2071688"/>
            <a:ext cx="2249487" cy="461962"/>
          </a:xfrm>
          <a:prstGeom prst="rect">
            <a:avLst/>
          </a:prstGeom>
          <a:noFill/>
          <a:ln w="9525">
            <a:noFill/>
          </a:ln>
        </p:spPr>
        <p:txBody>
          <a:bodyPr anchor="t">
            <a:spAutoFit/>
          </a:bodyPr>
          <a:lstStyle/>
          <a:p>
            <a:pPr eaLnBrk="0" hangingPunct="0"/>
            <a:r>
              <a:rPr lang="zh-CN" altLang="en-US" sz="2400" b="1">
                <a:solidFill>
                  <a:srgbClr val="0070C0"/>
                </a:solidFill>
                <a:latin typeface="楷体" panose="02010609060101010101" charset="-122"/>
                <a:ea typeface="楷体" panose="02010609060101010101" charset="-122"/>
              </a:rPr>
              <a:t>口诀：马夫人</a:t>
            </a:r>
          </a:p>
        </p:txBody>
      </p:sp>
      <p:sp>
        <p:nvSpPr>
          <p:cNvPr id="117764" name="文本框 5"/>
          <p:cNvSpPr txBox="1"/>
          <p:nvPr/>
        </p:nvSpPr>
        <p:spPr>
          <a:xfrm>
            <a:off x="7029450" y="3476625"/>
            <a:ext cx="2062163" cy="461963"/>
          </a:xfrm>
          <a:prstGeom prst="rect">
            <a:avLst/>
          </a:prstGeom>
          <a:noFill/>
          <a:ln w="9525">
            <a:noFill/>
          </a:ln>
        </p:spPr>
        <p:txBody>
          <a:bodyPr anchor="t">
            <a:spAutoFit/>
          </a:bodyPr>
          <a:lstStyle/>
          <a:p>
            <a:pPr eaLnBrk="0" hangingPunct="0"/>
            <a:r>
              <a:rPr lang="zh-CN" altLang="en-US" sz="2400" b="1">
                <a:solidFill>
                  <a:srgbClr val="0070C0"/>
                </a:solidFill>
                <a:latin typeface="楷体" panose="02010609060101010101" charset="-122"/>
                <a:ea typeface="楷体" panose="02010609060101010101" charset="-122"/>
              </a:rPr>
              <a:t>口诀：夏天爱</a:t>
            </a:r>
          </a:p>
        </p:txBody>
      </p:sp>
      <p:sp>
        <p:nvSpPr>
          <p:cNvPr id="117765" name="文本框 6"/>
          <p:cNvSpPr txBox="1"/>
          <p:nvPr/>
        </p:nvSpPr>
        <p:spPr>
          <a:xfrm>
            <a:off x="7029450" y="4078288"/>
            <a:ext cx="2217738" cy="461962"/>
          </a:xfrm>
          <a:prstGeom prst="rect">
            <a:avLst/>
          </a:prstGeom>
          <a:noFill/>
          <a:ln w="9525">
            <a:noFill/>
          </a:ln>
        </p:spPr>
        <p:txBody>
          <a:bodyPr anchor="t">
            <a:spAutoFit/>
          </a:bodyPr>
          <a:lstStyle/>
          <a:p>
            <a:pPr eaLnBrk="0" hangingPunct="0"/>
            <a:r>
              <a:rPr lang="zh-CN" altLang="en-US" sz="2400" b="1">
                <a:solidFill>
                  <a:srgbClr val="0070C0"/>
                </a:solidFill>
                <a:latin typeface="楷体" panose="02010609060101010101" charset="-122"/>
                <a:ea typeface="楷体" panose="02010609060101010101" charset="-122"/>
              </a:rPr>
              <a:t>口诀：山庄里</a:t>
            </a:r>
          </a:p>
        </p:txBody>
      </p:sp>
      <p:graphicFrame>
        <p:nvGraphicFramePr>
          <p:cNvPr id="91142" name="表格 91141"/>
          <p:cNvGraphicFramePr/>
          <p:nvPr/>
        </p:nvGraphicFramePr>
        <p:xfrm>
          <a:off x="1343025" y="2043113"/>
          <a:ext cx="5472113" cy="2705100"/>
        </p:xfrm>
        <a:graphic>
          <a:graphicData uri="http://schemas.openxmlformats.org/drawingml/2006/table">
            <a:tbl>
              <a:tblPr/>
              <a:tblGrid>
                <a:gridCol w="2732088"/>
                <a:gridCol w="2740025"/>
              </a:tblGrid>
              <a:tr h="52546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latin typeface="微软雅黑" panose="020B0503020204020204" charset="-122"/>
                          <a:ea typeface="微软雅黑" panose="020B0503020204020204" charset="-122"/>
                        </a:rPr>
                        <a:t>盖斯凯尔</a:t>
                      </a:r>
                      <a:r>
                        <a:rPr lang="zh-CN" altLang="en-US" sz="2400">
                          <a:solidFill>
                            <a:srgbClr val="FF0000"/>
                          </a:solidFill>
                          <a:latin typeface="微软雅黑" panose="020B0503020204020204" charset="-122"/>
                          <a:ea typeface="微软雅黑" panose="020B0503020204020204" charset="-122"/>
                        </a:rPr>
                        <a:t>夫人 </a:t>
                      </a: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a:latin typeface="微软雅黑" panose="020B0503020204020204" charset="-122"/>
                          <a:ea typeface="微软雅黑" panose="020B0503020204020204" charset="-122"/>
                        </a:rPr>
                        <a:t>《</a:t>
                      </a:r>
                      <a:r>
                        <a:rPr lang="zh-CN" altLang="en-US" sz="2400">
                          <a:solidFill>
                            <a:srgbClr val="FF0000"/>
                          </a:solidFill>
                          <a:latin typeface="微软雅黑" panose="020B0503020204020204" charset="-122"/>
                          <a:ea typeface="微软雅黑" panose="020B0503020204020204" charset="-122"/>
                        </a:rPr>
                        <a:t>玛</a:t>
                      </a:r>
                      <a:r>
                        <a:rPr lang="zh-CN" altLang="en-US" sz="2400">
                          <a:latin typeface="微软雅黑" panose="020B0503020204020204" charset="-122"/>
                          <a:ea typeface="微软雅黑" panose="020B0503020204020204" charset="-122"/>
                        </a:rPr>
                        <a:t>丽</a:t>
                      </a: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巴顿</a:t>
                      </a:r>
                      <a:r>
                        <a:rPr lang="en-US" altLang="zh-CN" sz="2400">
                          <a:latin typeface="微软雅黑" panose="020B0503020204020204" charset="-122"/>
                          <a:ea typeface="微软雅黑" panose="020B0503020204020204" charset="-122"/>
                        </a:rPr>
                        <a:t>》</a:t>
                      </a:r>
                      <a:endParaRPr lang="zh-CN" altLang="en-US" sz="2400" b="1">
                        <a:latin typeface="微软雅黑" panose="020B0503020204020204" charset="-122"/>
                        <a:ea typeface="微软雅黑" panose="020B0503020204020204" charset="-122"/>
                      </a:endParaRP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58812">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solidFill>
                            <a:srgbClr val="000000"/>
                          </a:solidFill>
                          <a:latin typeface="微软雅黑" panose="020B0503020204020204" charset="-122"/>
                          <a:ea typeface="微软雅黑" panose="020B0503020204020204" charset="-122"/>
                        </a:rPr>
                        <a:t>萨克</a:t>
                      </a:r>
                      <a:r>
                        <a:rPr lang="zh-CN" altLang="en-US" sz="2400">
                          <a:solidFill>
                            <a:srgbClr val="C00000"/>
                          </a:solidFill>
                          <a:latin typeface="微软雅黑" panose="020B0503020204020204" charset="-122"/>
                          <a:ea typeface="微软雅黑" panose="020B0503020204020204" charset="-122"/>
                        </a:rPr>
                        <a:t>雷</a:t>
                      </a: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a:solidFill>
                            <a:srgbClr val="000000"/>
                          </a:solidFill>
                          <a:latin typeface="微软雅黑" panose="020B0503020204020204" charset="-122"/>
                          <a:ea typeface="经典等线简" pitchFamily="49" charset="-122"/>
                        </a:rPr>
                        <a:t>《</a:t>
                      </a:r>
                      <a:r>
                        <a:rPr lang="zh-CN" altLang="en-US" sz="2400">
                          <a:solidFill>
                            <a:srgbClr val="C00000"/>
                          </a:solidFill>
                          <a:latin typeface="微软雅黑" panose="020B0503020204020204" charset="-122"/>
                          <a:ea typeface="微软雅黑" panose="020B0503020204020204" charset="-122"/>
                        </a:rPr>
                        <a:t>名</a:t>
                      </a:r>
                      <a:r>
                        <a:rPr lang="zh-CN" altLang="en-US" sz="2400">
                          <a:solidFill>
                            <a:srgbClr val="000000"/>
                          </a:solidFill>
                          <a:latin typeface="微软雅黑" panose="020B0503020204020204" charset="-122"/>
                          <a:ea typeface="微软雅黑" panose="020B0503020204020204" charset="-122"/>
                        </a:rPr>
                        <a:t>利场</a:t>
                      </a:r>
                      <a:r>
                        <a:rPr lang="en-US" altLang="zh-CN" sz="2400">
                          <a:solidFill>
                            <a:srgbClr val="000000"/>
                          </a:solidFill>
                          <a:latin typeface="微软雅黑" panose="020B0503020204020204" charset="-122"/>
                          <a:ea typeface="经典等线简" pitchFamily="49" charset="-122"/>
                        </a:rPr>
                        <a:t>》</a:t>
                      </a: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6835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solidFill>
                            <a:srgbClr val="C00000"/>
                          </a:solidFill>
                          <a:latin typeface="微软雅黑" panose="020B0503020204020204" charset="-122"/>
                          <a:ea typeface="微软雅黑" panose="020B0503020204020204" charset="-122"/>
                        </a:rPr>
                        <a:t>夏</a:t>
                      </a:r>
                      <a:r>
                        <a:rPr lang="zh-CN" altLang="en-US" sz="2400">
                          <a:latin typeface="微软雅黑" panose="020B0503020204020204" charset="-122"/>
                          <a:ea typeface="微软雅黑" panose="020B0503020204020204" charset="-122"/>
                        </a:rPr>
                        <a:t>洛蒂</a:t>
                      </a:r>
                      <a:r>
                        <a:rPr lang="en-US" altLang="zh-CN" sz="2400">
                          <a:latin typeface="微软雅黑" panose="020B0503020204020204" charset="-122"/>
                          <a:ea typeface="经典等线简" pitchFamily="49" charset="-122"/>
                        </a:rPr>
                        <a:t>·</a:t>
                      </a:r>
                      <a:r>
                        <a:rPr lang="zh-CN" altLang="en-US" sz="2400">
                          <a:latin typeface="微软雅黑" panose="020B0503020204020204" charset="-122"/>
                          <a:ea typeface="微软雅黑" panose="020B0503020204020204" charset="-122"/>
                        </a:rPr>
                        <a:t>勃朗特</a:t>
                      </a: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a:latin typeface="微软雅黑" panose="020B0503020204020204" charset="-122"/>
                          <a:ea typeface="经典等线简" pitchFamily="49" charset="-122"/>
                        </a:rPr>
                        <a:t>《</a:t>
                      </a:r>
                      <a:r>
                        <a:rPr lang="zh-CN" altLang="en-US" sz="2400">
                          <a:latin typeface="微软雅黑" panose="020B0503020204020204" charset="-122"/>
                          <a:ea typeface="微软雅黑" panose="020B0503020204020204" charset="-122"/>
                        </a:rPr>
                        <a:t>简</a:t>
                      </a:r>
                      <a:r>
                        <a:rPr lang="en-US" altLang="zh-CN" sz="2400">
                          <a:latin typeface="微软雅黑" panose="020B0503020204020204" charset="-122"/>
                          <a:ea typeface="经典等线简" pitchFamily="49" charset="-122"/>
                        </a:rPr>
                        <a:t>·</a:t>
                      </a:r>
                      <a:r>
                        <a:rPr lang="zh-CN" altLang="en-US" sz="2400">
                          <a:solidFill>
                            <a:srgbClr val="C00000"/>
                          </a:solidFill>
                          <a:latin typeface="微软雅黑" panose="020B0503020204020204" charset="-122"/>
                          <a:ea typeface="微软雅黑" panose="020B0503020204020204" charset="-122"/>
                        </a:rPr>
                        <a:t>爱</a:t>
                      </a:r>
                      <a:r>
                        <a:rPr lang="en-US" altLang="zh-CN" sz="2400">
                          <a:latin typeface="微软雅黑" panose="020B0503020204020204" charset="-122"/>
                          <a:ea typeface="经典等线简" pitchFamily="49" charset="-122"/>
                        </a:rPr>
                        <a:t>》</a:t>
                      </a:r>
                      <a:endParaRPr lang="zh-CN" altLang="en-US" sz="2400">
                        <a:latin typeface="微软雅黑" panose="020B0503020204020204" charset="-122"/>
                        <a:ea typeface="微软雅黑" panose="020B0503020204020204" charset="-122"/>
                      </a:endParaRP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524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latin typeface="微软雅黑" panose="020B0503020204020204" charset="-122"/>
                          <a:ea typeface="微软雅黑" panose="020B0503020204020204" charset="-122"/>
                        </a:rPr>
                        <a:t>艾米</a:t>
                      </a:r>
                      <a:r>
                        <a:rPr lang="zh-CN" altLang="en-US" sz="2400">
                          <a:solidFill>
                            <a:srgbClr val="FF0000"/>
                          </a:solidFill>
                          <a:latin typeface="微软雅黑" panose="020B0503020204020204" charset="-122"/>
                          <a:ea typeface="微软雅黑" panose="020B0503020204020204" charset="-122"/>
                        </a:rPr>
                        <a:t>莉</a:t>
                      </a:r>
                      <a:r>
                        <a:rPr lang="en-US" altLang="zh-CN" sz="2400">
                          <a:latin typeface="微软雅黑" panose="020B0503020204020204" charset="-122"/>
                          <a:ea typeface="经典等线简" pitchFamily="49" charset="-122"/>
                        </a:rPr>
                        <a:t>·</a:t>
                      </a:r>
                      <a:r>
                        <a:rPr lang="zh-CN" altLang="en-US" sz="2400">
                          <a:latin typeface="微软雅黑" panose="020B0503020204020204" charset="-122"/>
                          <a:ea typeface="微软雅黑" panose="020B0503020204020204" charset="-122"/>
                        </a:rPr>
                        <a:t>勃朗特</a:t>
                      </a: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a:latin typeface="微软雅黑" panose="020B0503020204020204" charset="-122"/>
                          <a:ea typeface="经典等线简" pitchFamily="49" charset="-122"/>
                        </a:rPr>
                        <a:t>《</a:t>
                      </a:r>
                      <a:r>
                        <a:rPr lang="zh-CN" altLang="en-US" sz="2400">
                          <a:latin typeface="微软雅黑" panose="020B0503020204020204" charset="-122"/>
                          <a:ea typeface="微软雅黑" panose="020B0503020204020204" charset="-122"/>
                        </a:rPr>
                        <a:t>呼啸</a:t>
                      </a:r>
                      <a:r>
                        <a:rPr lang="zh-CN" altLang="en-US" sz="2400">
                          <a:solidFill>
                            <a:srgbClr val="FF0000"/>
                          </a:solidFill>
                          <a:latin typeface="微软雅黑" panose="020B0503020204020204" charset="-122"/>
                          <a:ea typeface="微软雅黑" panose="020B0503020204020204" charset="-122"/>
                        </a:rPr>
                        <a:t>山庄</a:t>
                      </a:r>
                      <a:r>
                        <a:rPr lang="en-US" altLang="zh-CN" sz="2400">
                          <a:latin typeface="微软雅黑" panose="020B0503020204020204" charset="-122"/>
                          <a:ea typeface="经典等线简" pitchFamily="49" charset="-122"/>
                        </a:rPr>
                        <a:t>》</a:t>
                      </a:r>
                      <a:endParaRPr lang="zh-CN" altLang="en-US" sz="2400">
                        <a:latin typeface="微软雅黑" panose="020B0503020204020204" charset="-122"/>
                        <a:ea typeface="微软雅黑" panose="020B0503020204020204" charset="-122"/>
                      </a:endParaRP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17783" name="文本框 8"/>
          <p:cNvSpPr txBox="1"/>
          <p:nvPr/>
        </p:nvSpPr>
        <p:spPr>
          <a:xfrm>
            <a:off x="7029450" y="2698750"/>
            <a:ext cx="2247900" cy="461963"/>
          </a:xfrm>
          <a:prstGeom prst="rect">
            <a:avLst/>
          </a:prstGeom>
          <a:noFill/>
          <a:ln w="9525">
            <a:noFill/>
          </a:ln>
        </p:spPr>
        <p:txBody>
          <a:bodyPr anchor="t">
            <a:spAutoFit/>
          </a:bodyPr>
          <a:lstStyle/>
          <a:p>
            <a:pPr eaLnBrk="0" hangingPunct="0"/>
            <a:r>
              <a:rPr lang="zh-CN" altLang="en-US" sz="2400" b="1">
                <a:solidFill>
                  <a:srgbClr val="0070C0"/>
                </a:solidFill>
                <a:latin typeface="楷体" panose="02010609060101010101" charset="-122"/>
                <a:ea typeface="楷体" panose="02010609060101010101" charset="-122"/>
              </a:rPr>
              <a:t>口诀：雷鸣</a:t>
            </a:r>
          </a:p>
        </p:txBody>
      </p:sp>
      <p:sp>
        <p:nvSpPr>
          <p:cNvPr id="117784" name="文本框 9"/>
          <p:cNvSpPr txBox="1"/>
          <p:nvPr/>
        </p:nvSpPr>
        <p:spPr>
          <a:xfrm>
            <a:off x="1223963" y="5157788"/>
            <a:ext cx="4802187" cy="460375"/>
          </a:xfrm>
          <a:prstGeom prst="rect">
            <a:avLst/>
          </a:prstGeom>
          <a:noFill/>
          <a:ln w="9525">
            <a:noFill/>
          </a:ln>
        </p:spPr>
        <p:txBody>
          <a:bodyPr wrap="none" anchor="t">
            <a:spAutoFit/>
          </a:bodyPr>
          <a:lstStyle/>
          <a:p>
            <a:pPr eaLnBrk="0" hangingPunct="0"/>
            <a:r>
              <a:rPr lang="zh-CN" altLang="en-US" sz="2400">
                <a:solidFill>
                  <a:srgbClr val="0070C0"/>
                </a:solidFill>
                <a:latin typeface="KaiTi" charset="-122"/>
                <a:ea typeface="KaiTi" charset="-122"/>
                <a:cs typeface="KaiTi" charset="-122"/>
              </a:rPr>
              <a:t>口诀：马夫人的山庄里夏天爱雷鸣</a:t>
            </a:r>
          </a:p>
        </p:txBody>
      </p:sp>
      <p:pic>
        <p:nvPicPr>
          <p:cNvPr id="117785" name="图片 10"/>
          <p:cNvPicPr>
            <a:picLocks noChangeAspect="1"/>
          </p:cNvPicPr>
          <p:nvPr/>
        </p:nvPicPr>
        <p:blipFill>
          <a:blip r:embed="rId2"/>
          <a:stretch>
            <a:fillRect/>
          </a:stretch>
        </p:blipFill>
        <p:spPr>
          <a:xfrm>
            <a:off x="9840913" y="341313"/>
            <a:ext cx="2351087" cy="15113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763"/>
                                        </p:tgtEl>
                                        <p:attrNameLst>
                                          <p:attrName>style.visibility</p:attrName>
                                        </p:attrNameLst>
                                      </p:cBhvr>
                                      <p:to>
                                        <p:strVal val="visible"/>
                                      </p:to>
                                    </p:set>
                                    <p:anim calcmode="lin" valueType="num">
                                      <p:cBhvr additive="base">
                                        <p:cTn id="7" dur="500" fill="hold"/>
                                        <p:tgtEl>
                                          <p:spTgt spid="117763"/>
                                        </p:tgtEl>
                                        <p:attrNameLst>
                                          <p:attrName>ppt_x</p:attrName>
                                        </p:attrNameLst>
                                      </p:cBhvr>
                                      <p:tavLst>
                                        <p:tav tm="0">
                                          <p:val>
                                            <p:strVal val="#ppt_x"/>
                                          </p:val>
                                        </p:tav>
                                        <p:tav tm="100000">
                                          <p:val>
                                            <p:strVal val="#ppt_x"/>
                                          </p:val>
                                        </p:tav>
                                      </p:tavLst>
                                    </p:anim>
                                    <p:anim calcmode="lin" valueType="num">
                                      <p:cBhvr additive="base">
                                        <p:cTn id="8" dur="500" fill="hold"/>
                                        <p:tgtEl>
                                          <p:spTgt spid="1177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7783"/>
                                        </p:tgtEl>
                                        <p:attrNameLst>
                                          <p:attrName>style.visibility</p:attrName>
                                        </p:attrNameLst>
                                      </p:cBhvr>
                                      <p:to>
                                        <p:strVal val="visible"/>
                                      </p:to>
                                    </p:set>
                                    <p:anim calcmode="lin" valueType="num">
                                      <p:cBhvr additive="base">
                                        <p:cTn id="13" dur="500" fill="hold"/>
                                        <p:tgtEl>
                                          <p:spTgt spid="117783"/>
                                        </p:tgtEl>
                                        <p:attrNameLst>
                                          <p:attrName>ppt_x</p:attrName>
                                        </p:attrNameLst>
                                      </p:cBhvr>
                                      <p:tavLst>
                                        <p:tav tm="0">
                                          <p:val>
                                            <p:strVal val="#ppt_x"/>
                                          </p:val>
                                        </p:tav>
                                        <p:tav tm="100000">
                                          <p:val>
                                            <p:strVal val="#ppt_x"/>
                                          </p:val>
                                        </p:tav>
                                      </p:tavLst>
                                    </p:anim>
                                    <p:anim calcmode="lin" valueType="num">
                                      <p:cBhvr additive="base">
                                        <p:cTn id="14" dur="500" fill="hold"/>
                                        <p:tgtEl>
                                          <p:spTgt spid="11778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7764"/>
                                        </p:tgtEl>
                                        <p:attrNameLst>
                                          <p:attrName>style.visibility</p:attrName>
                                        </p:attrNameLst>
                                      </p:cBhvr>
                                      <p:to>
                                        <p:strVal val="visible"/>
                                      </p:to>
                                    </p:set>
                                    <p:anim calcmode="lin" valueType="num">
                                      <p:cBhvr additive="base">
                                        <p:cTn id="19" dur="500" fill="hold"/>
                                        <p:tgtEl>
                                          <p:spTgt spid="117764"/>
                                        </p:tgtEl>
                                        <p:attrNameLst>
                                          <p:attrName>ppt_x</p:attrName>
                                        </p:attrNameLst>
                                      </p:cBhvr>
                                      <p:tavLst>
                                        <p:tav tm="0">
                                          <p:val>
                                            <p:strVal val="#ppt_x"/>
                                          </p:val>
                                        </p:tav>
                                        <p:tav tm="100000">
                                          <p:val>
                                            <p:strVal val="#ppt_x"/>
                                          </p:val>
                                        </p:tav>
                                      </p:tavLst>
                                    </p:anim>
                                    <p:anim calcmode="lin" valueType="num">
                                      <p:cBhvr additive="base">
                                        <p:cTn id="20" dur="500" fill="hold"/>
                                        <p:tgtEl>
                                          <p:spTgt spid="11776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7765"/>
                                        </p:tgtEl>
                                        <p:attrNameLst>
                                          <p:attrName>style.visibility</p:attrName>
                                        </p:attrNameLst>
                                      </p:cBhvr>
                                      <p:to>
                                        <p:strVal val="visible"/>
                                      </p:to>
                                    </p:set>
                                    <p:anim calcmode="lin" valueType="num">
                                      <p:cBhvr additive="base">
                                        <p:cTn id="25" dur="500" fill="hold"/>
                                        <p:tgtEl>
                                          <p:spTgt spid="117765"/>
                                        </p:tgtEl>
                                        <p:attrNameLst>
                                          <p:attrName>ppt_x</p:attrName>
                                        </p:attrNameLst>
                                      </p:cBhvr>
                                      <p:tavLst>
                                        <p:tav tm="0">
                                          <p:val>
                                            <p:strVal val="#ppt_x"/>
                                          </p:val>
                                        </p:tav>
                                        <p:tav tm="100000">
                                          <p:val>
                                            <p:strVal val="#ppt_x"/>
                                          </p:val>
                                        </p:tav>
                                      </p:tavLst>
                                    </p:anim>
                                    <p:anim calcmode="lin" valueType="num">
                                      <p:cBhvr additive="base">
                                        <p:cTn id="26" dur="500" fill="hold"/>
                                        <p:tgtEl>
                                          <p:spTgt spid="11776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7784"/>
                                        </p:tgtEl>
                                        <p:attrNameLst>
                                          <p:attrName>style.visibility</p:attrName>
                                        </p:attrNameLst>
                                      </p:cBhvr>
                                      <p:to>
                                        <p:strVal val="visible"/>
                                      </p:to>
                                    </p:set>
                                    <p:anim calcmode="lin" valueType="num">
                                      <p:cBhvr additive="base">
                                        <p:cTn id="31" dur="500" fill="hold"/>
                                        <p:tgtEl>
                                          <p:spTgt spid="117784"/>
                                        </p:tgtEl>
                                        <p:attrNameLst>
                                          <p:attrName>ppt_x</p:attrName>
                                        </p:attrNameLst>
                                      </p:cBhvr>
                                      <p:tavLst>
                                        <p:tav tm="0">
                                          <p:val>
                                            <p:strVal val="#ppt_x"/>
                                          </p:val>
                                        </p:tav>
                                        <p:tav tm="100000">
                                          <p:val>
                                            <p:strVal val="#ppt_x"/>
                                          </p:val>
                                        </p:tav>
                                      </p:tavLst>
                                    </p:anim>
                                    <p:anim calcmode="lin" valueType="num">
                                      <p:cBhvr additive="base">
                                        <p:cTn id="32" dur="500" fill="hold"/>
                                        <p:tgtEl>
                                          <p:spTgt spid="1177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p:bldP spid="117764" grpId="0"/>
      <p:bldP spid="117765" grpId="0"/>
      <p:bldP spid="117783" grpId="0"/>
      <p:bldP spid="11778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8786" name="文本框 2"/>
          <p:cNvSpPr txBox="1"/>
          <p:nvPr/>
        </p:nvSpPr>
        <p:spPr>
          <a:xfrm>
            <a:off x="1222375" y="1133475"/>
            <a:ext cx="10561638" cy="581057"/>
          </a:xfrm>
          <a:prstGeom prst="rect">
            <a:avLst/>
          </a:prstGeom>
          <a:noFill/>
          <a:ln w="9525">
            <a:noFill/>
          </a:ln>
        </p:spPr>
        <p:txBody>
          <a:bodyPr anchor="t">
            <a:spAutoFit/>
          </a:bodyPr>
          <a:lstStyle/>
          <a:p>
            <a:pPr>
              <a:lnSpc>
                <a:spcPct val="150000"/>
              </a:lnSpc>
            </a:pPr>
            <a:r>
              <a:rPr lang="en-US" altLang="zh-CN" sz="2400" b="1" dirty="0">
                <a:latin typeface="微软雅黑" panose="020B0503020204020204" charset="-122"/>
                <a:ea typeface="微软雅黑" panose="020B0503020204020204" charset="-122"/>
              </a:rPr>
              <a:t>5.</a:t>
            </a:r>
            <a:r>
              <a:rPr lang="zh-CN" altLang="en-US" sz="2400" b="1" dirty="0">
                <a:latin typeface="微软雅黑" panose="020B0503020204020204" charset="-122"/>
                <a:ea typeface="微软雅黑" panose="020B0503020204020204" charset="-122"/>
              </a:rPr>
              <a:t>  现实主义文学在英国</a:t>
            </a:r>
            <a:r>
              <a:rPr lang="zh-CN" altLang="en-US" sz="2400" b="1" dirty="0">
                <a:solidFill>
                  <a:srgbClr val="00B050"/>
                </a:solidFill>
                <a:latin typeface="微软雅黑" panose="020B0503020204020204" charset="-122"/>
                <a:ea typeface="微软雅黑" panose="020B0503020204020204" charset="-122"/>
              </a:rPr>
              <a:t>［没考过</a:t>
            </a:r>
            <a:r>
              <a:rPr lang="zh-CN" altLang="en-US" sz="2400" b="1" dirty="0">
                <a:solidFill>
                  <a:schemeClr val="bg2"/>
                </a:solidFill>
                <a:latin typeface="微软雅黑" panose="020B0503020204020204" charset="-122"/>
                <a:ea typeface="微软雅黑" panose="020B0503020204020204" charset="-122"/>
              </a:rPr>
              <a:t>／名词／选择</a:t>
            </a:r>
            <a:r>
              <a:rPr lang="zh-CN" altLang="en-US" sz="2400" b="1" dirty="0">
                <a:solidFill>
                  <a:srgbClr val="00B050"/>
                </a:solidFill>
                <a:latin typeface="微软雅黑" panose="020B0503020204020204" charset="-122"/>
                <a:ea typeface="微软雅黑" panose="020B0503020204020204" charset="-122"/>
              </a:rPr>
              <a:t>］</a:t>
            </a:r>
            <a:endParaRPr lang="en-US" altLang="zh-CN" sz="2400" dirty="0">
              <a:solidFill>
                <a:srgbClr val="00B050"/>
              </a:solidFill>
              <a:latin typeface="微软雅黑" panose="020B0503020204020204" charset="-122"/>
              <a:ea typeface="微软雅黑" panose="020B0503020204020204" charset="-122"/>
            </a:endParaRPr>
          </a:p>
        </p:txBody>
      </p:sp>
      <p:sp>
        <p:nvSpPr>
          <p:cNvPr id="118787" name="矩形 3"/>
          <p:cNvSpPr/>
          <p:nvPr/>
        </p:nvSpPr>
        <p:spPr>
          <a:xfrm>
            <a:off x="1222375" y="1789113"/>
            <a:ext cx="9913938" cy="2862262"/>
          </a:xfrm>
          <a:prstGeom prst="rect">
            <a:avLst/>
          </a:prstGeom>
          <a:noFill/>
          <a:ln w="9525">
            <a:noFill/>
          </a:ln>
        </p:spPr>
        <p:txBody>
          <a:bodyPr anchor="t">
            <a:spAutoFit/>
          </a:bodyPr>
          <a:lstStyle/>
          <a:p>
            <a:pPr>
              <a:lnSpc>
                <a:spcPct val="150000"/>
              </a:lnSpc>
              <a:buFont typeface="Arial" panose="020B0604020202020204" pitchFamily="34" charset="0"/>
            </a:pPr>
            <a:r>
              <a:rPr lang="zh-CN" altLang="en-US" sz="2400" dirty="0">
                <a:latin typeface="微软雅黑" panose="020B0503020204020204" charset="-122"/>
                <a:ea typeface="微软雅黑" panose="020B0503020204020204" charset="-122"/>
                <a:sym typeface="宋体" panose="02010600030101010101" pitchFamily="2" charset="-122"/>
              </a:rPr>
              <a:t>（英国）</a:t>
            </a:r>
            <a:r>
              <a:rPr lang="en-US" altLang="zh-CN" sz="2400" b="1" dirty="0">
                <a:solidFill>
                  <a:srgbClr val="C00000"/>
                </a:solidFill>
                <a:latin typeface="微软雅黑" panose="020B0503020204020204" charset="-122"/>
                <a:ea typeface="微软雅黑" panose="020B0503020204020204" charset="-122"/>
                <a:sym typeface="宋体" panose="02010600030101010101" pitchFamily="2" charset="-122"/>
              </a:rPr>
              <a:t>宪章派文学</a:t>
            </a:r>
            <a:r>
              <a:rPr lang="en-US" altLang="zh-CN" sz="2400" dirty="0">
                <a:latin typeface="微软雅黑" panose="020B0503020204020204" charset="-122"/>
                <a:ea typeface="微软雅黑" panose="020B0503020204020204" charset="-122"/>
                <a:sym typeface="宋体" panose="02010600030101010101" pitchFamily="2" charset="-122"/>
              </a:rPr>
              <a:t>：</a:t>
            </a:r>
            <a:endParaRPr lang="en-US" altLang="zh-CN" sz="2400" dirty="0">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1</a:t>
            </a:r>
            <a:r>
              <a:rPr lang="zh-CN" altLang="en-US" sz="2400" dirty="0" smtClean="0">
                <a:latin typeface="微软雅黑" panose="020B0503020204020204" charset="-122"/>
                <a:ea typeface="微软雅黑" panose="020B0503020204020204" charset="-122"/>
                <a:sym typeface="宋体" panose="02010600030101010101" pitchFamily="2" charset="-122"/>
              </a:rPr>
              <a:t>）</a:t>
            </a:r>
            <a:r>
              <a:rPr lang="en-US" altLang="zh-CN" sz="2400" dirty="0" smtClean="0">
                <a:latin typeface="微软雅黑" panose="020B0503020204020204" charset="-122"/>
                <a:ea typeface="微软雅黑" panose="020B0503020204020204" charset="-122"/>
                <a:sym typeface="宋体" panose="02010600030101010101" pitchFamily="2" charset="-122"/>
              </a:rPr>
              <a:t>1837</a:t>
            </a:r>
            <a:r>
              <a:rPr lang="en-US" altLang="zh-CN" sz="2400" dirty="0">
                <a:latin typeface="微软雅黑" panose="020B0503020204020204" charset="-122"/>
                <a:ea typeface="微软雅黑" panose="020B0503020204020204" charset="-122"/>
                <a:sym typeface="宋体" panose="02010600030101010101" pitchFamily="2" charset="-122"/>
              </a:rPr>
              <a:t>年至1848年爆发 “宪章运动”</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出现 “宪章派文学”。</a:t>
            </a:r>
            <a:endParaRPr lang="en-US" altLang="zh-CN" sz="2400" dirty="0">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2</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地位：世界文学史上第一次出现的</a:t>
            </a:r>
            <a:r>
              <a:rPr lang="en-US" altLang="zh-CN" sz="2400" b="1" dirty="0">
                <a:solidFill>
                  <a:srgbClr val="C00000"/>
                </a:solidFill>
                <a:latin typeface="微软雅黑" panose="020B0503020204020204" charset="-122"/>
                <a:ea typeface="微软雅黑" panose="020B0503020204020204" charset="-122"/>
                <a:sym typeface="宋体" panose="02010600030101010101" pitchFamily="2" charset="-122"/>
              </a:rPr>
              <a:t>无产阶级性质的文学</a:t>
            </a:r>
            <a:r>
              <a:rPr lang="en-US" altLang="zh-CN" sz="2400" dirty="0">
                <a:latin typeface="微软雅黑" panose="020B0503020204020204" charset="-122"/>
                <a:ea typeface="微软雅黑" panose="020B0503020204020204" charset="-122"/>
                <a:sym typeface="宋体" panose="02010600030101010101" pitchFamily="2" charset="-122"/>
              </a:rPr>
              <a:t>，主要成就是诗歌。</a:t>
            </a:r>
            <a:endParaRPr lang="en-US" altLang="zh-CN" sz="2400" dirty="0">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3</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代表：诗人</a:t>
            </a:r>
            <a:r>
              <a:rPr lang="en-US" altLang="zh-CN" sz="2400" dirty="0">
                <a:solidFill>
                  <a:srgbClr val="C00000"/>
                </a:solidFill>
                <a:latin typeface="微软雅黑" panose="020B0503020204020204" charset="-122"/>
                <a:ea typeface="微软雅黑" panose="020B0503020204020204" charset="-122"/>
                <a:sym typeface="宋体" panose="02010600030101010101" pitchFamily="2" charset="-122"/>
              </a:rPr>
              <a:t>琼斯和林顿。 </a:t>
            </a:r>
          </a:p>
        </p:txBody>
      </p:sp>
      <p:pic>
        <p:nvPicPr>
          <p:cNvPr id="118788" name="图片 10"/>
          <p:cNvPicPr>
            <a:picLocks noChangeAspect="1"/>
          </p:cNvPicPr>
          <p:nvPr/>
        </p:nvPicPr>
        <p:blipFill>
          <a:blip r:embed="rId2"/>
          <a:stretch>
            <a:fillRect/>
          </a:stretch>
        </p:blipFill>
        <p:spPr>
          <a:xfrm>
            <a:off x="9840913" y="341313"/>
            <a:ext cx="2351087" cy="1511300"/>
          </a:xfrm>
          <a:prstGeom prst="rect">
            <a:avLst/>
          </a:prstGeom>
          <a:noFill/>
          <a:ln w="9525">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文本框 1"/>
          <p:cNvSpPr txBox="1"/>
          <p:nvPr/>
        </p:nvSpPr>
        <p:spPr>
          <a:xfrm>
            <a:off x="911225" y="292100"/>
            <a:ext cx="5853113"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第七章  第一节  </a:t>
            </a:r>
            <a:r>
              <a:rPr lang="en-US" altLang="zh-CN" sz="2400" b="1">
                <a:latin typeface="微软雅黑" panose="020B0503020204020204" charset="-122"/>
                <a:ea typeface="微软雅黑" panose="020B0503020204020204" charset="-122"/>
              </a:rPr>
              <a:t>19</a:t>
            </a:r>
            <a:r>
              <a:rPr lang="zh-CN" altLang="en-US" sz="2400" b="1">
                <a:latin typeface="微软雅黑" panose="020B0503020204020204" charset="-122"/>
                <a:ea typeface="微软雅黑" panose="020B0503020204020204" charset="-122"/>
              </a:rPr>
              <a:t>世纪现实主义文学概述</a:t>
            </a:r>
            <a:endParaRPr lang="zh-CN" altLang="en-US" sz="2400" b="1">
              <a:latin typeface="楷体" panose="02010609060101010101" charset="-122"/>
              <a:ea typeface="楷体" panose="02010609060101010101" charset="-122"/>
            </a:endParaRPr>
          </a:p>
        </p:txBody>
      </p:sp>
      <p:sp>
        <p:nvSpPr>
          <p:cNvPr id="119810" name="文本框 2"/>
          <p:cNvSpPr txBox="1"/>
          <p:nvPr/>
        </p:nvSpPr>
        <p:spPr>
          <a:xfrm>
            <a:off x="911225" y="833438"/>
            <a:ext cx="11017250" cy="5494337"/>
          </a:xfrm>
          <a:prstGeom prst="rect">
            <a:avLst/>
          </a:prstGeom>
          <a:noFill/>
          <a:ln w="9525">
            <a:noFill/>
          </a:ln>
        </p:spPr>
        <p:txBody>
          <a:bodyPr anchor="t">
            <a:spAutoFit/>
          </a:bodyPr>
          <a:lstStyle/>
          <a:p>
            <a:pPr>
              <a:lnSpc>
                <a:spcPct val="150000"/>
              </a:lnSpc>
            </a:pPr>
            <a:r>
              <a:rPr lang="en-US" altLang="zh-CN" b="1">
                <a:solidFill>
                  <a:srgbClr val="0070C0"/>
                </a:solidFill>
                <a:latin typeface="微软雅黑" panose="020B0503020204020204" charset="-122"/>
                <a:ea typeface="微软雅黑" panose="020B0503020204020204" charset="-122"/>
              </a:rPr>
              <a:t>1.</a:t>
            </a:r>
            <a:r>
              <a:rPr lang="zh-CN" altLang="en-US" b="1">
                <a:solidFill>
                  <a:srgbClr val="0070C0"/>
                </a:solidFill>
                <a:latin typeface="微软雅黑" panose="020B0503020204020204" charset="-122"/>
                <a:ea typeface="微软雅黑" panose="020B0503020204020204" charset="-122"/>
              </a:rPr>
              <a:t> 现实主义文学的特征</a:t>
            </a:r>
            <a:r>
              <a:rPr lang="zh-CN" altLang="en-US" b="1">
                <a:solidFill>
                  <a:srgbClr val="00B050"/>
                </a:solidFill>
                <a:latin typeface="微软雅黑" panose="020B0503020204020204" charset="-122"/>
                <a:ea typeface="微软雅黑" panose="020B0503020204020204" charset="-122"/>
              </a:rPr>
              <a:t>［简答］</a:t>
            </a:r>
            <a:endParaRPr lang="en-US" altLang="zh-CN">
              <a:solidFill>
                <a:srgbClr val="00B050"/>
              </a:solidFill>
              <a:latin typeface="微软雅黑" panose="020B0503020204020204" charset="-122"/>
              <a:ea typeface="微软雅黑" panose="020B0503020204020204" charset="-122"/>
            </a:endParaRPr>
          </a:p>
          <a:p>
            <a:pPr>
              <a:lnSpc>
                <a:spcPct val="150000"/>
              </a:lnSpc>
              <a:buFont typeface="宋体" panose="02010600030101010101" pitchFamily="2" charset="-122"/>
              <a:buAutoNum type="circleNumDbPlain"/>
            </a:pPr>
            <a:r>
              <a:rPr lang="en-US" altLang="zh-CN">
                <a:latin typeface="楷体" panose="02010609060101010101" charset="-122"/>
                <a:ea typeface="楷体" panose="02010609060101010101" charset="-122"/>
                <a:sym typeface="宋体" panose="02010600030101010101" pitchFamily="2" charset="-122"/>
              </a:rPr>
              <a:t>思想特征：把文学作为分析</a:t>
            </a: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研究社会的手段，有很高的认识价值。 以</a:t>
            </a:r>
            <a:r>
              <a:rPr lang="zh-CN" altLang="en-US">
                <a:latin typeface="楷体" panose="02010609060101010101" charset="-122"/>
                <a:ea typeface="楷体" panose="02010609060101010101" charset="-122"/>
              </a:rPr>
              <a:t>“自由”、“平等”、“博爱”</a:t>
            </a:r>
            <a:r>
              <a:rPr lang="en-US" altLang="zh-CN">
                <a:latin typeface="楷体" panose="02010609060101010101" charset="-122"/>
                <a:ea typeface="楷体" panose="02010609060101010101" charset="-122"/>
                <a:sym typeface="宋体" panose="02010600030101010101" pitchFamily="2" charset="-122"/>
              </a:rPr>
              <a:t>人道主义思想为基本价值取向</a:t>
            </a:r>
            <a:r>
              <a:rPr lang="zh-CN" altLang="en-US">
                <a:latin typeface="楷体" panose="02010609060101010101" charset="-122"/>
                <a:ea typeface="楷体" panose="02010609060101010101" charset="-122"/>
                <a:sym typeface="宋体" panose="02010600030101010101" pitchFamily="2" charset="-122"/>
              </a:rPr>
              <a:t>，</a:t>
            </a:r>
            <a:r>
              <a:rPr lang="zh-CN" altLang="en-US">
                <a:latin typeface="楷体" panose="02010609060101010101" charset="-122"/>
                <a:ea typeface="楷体" panose="02010609060101010101" charset="-122"/>
              </a:rPr>
              <a:t>要求维护人的尊严与价值。</a:t>
            </a:r>
            <a:endParaRPr lang="en-US" altLang="zh-CN">
              <a:latin typeface="楷体" panose="02010609060101010101" charset="-122"/>
              <a:ea typeface="楷体" panose="02010609060101010101" charset="-122"/>
            </a:endParaRPr>
          </a:p>
          <a:p>
            <a:pPr>
              <a:lnSpc>
                <a:spcPct val="150000"/>
              </a:lnSpc>
              <a:buFont typeface="宋体" panose="02010600030101010101" pitchFamily="2" charset="-122"/>
              <a:buAutoNum type="circleNumDbPlain"/>
            </a:pPr>
            <a:r>
              <a:rPr lang="en-US" altLang="zh-CN">
                <a:latin typeface="楷体" panose="02010609060101010101" charset="-122"/>
                <a:ea typeface="楷体" panose="02010609060101010101" charset="-122"/>
                <a:sym typeface="宋体" panose="02010600030101010101" pitchFamily="2" charset="-122"/>
              </a:rPr>
              <a:t>艺术特征：强调客观反映生活，注重细节真实。 塑造典型环境中的典型性格。 </a:t>
            </a:r>
          </a:p>
          <a:p>
            <a:pPr eaLnBrk="0" hangingPunct="0">
              <a:lnSpc>
                <a:spcPct val="150000"/>
              </a:lnSpc>
            </a:pPr>
            <a:r>
              <a:rPr lang="en-US" altLang="zh-CN" b="1">
                <a:solidFill>
                  <a:srgbClr val="0070C0"/>
                </a:solidFill>
                <a:latin typeface="微软雅黑" panose="020B0503020204020204" charset="-122"/>
                <a:ea typeface="微软雅黑" panose="020B0503020204020204" charset="-122"/>
              </a:rPr>
              <a:t>2.</a:t>
            </a:r>
            <a:r>
              <a:rPr lang="zh-CN" altLang="en-US" b="1">
                <a:solidFill>
                  <a:srgbClr val="0070C0"/>
                </a:solidFill>
                <a:latin typeface="微软雅黑" panose="020B0503020204020204" charset="-122"/>
                <a:ea typeface="微软雅黑" panose="020B0503020204020204" charset="-122"/>
              </a:rPr>
              <a:t> 现实主义文学在法国</a:t>
            </a:r>
            <a:r>
              <a:rPr lang="zh-CN" altLang="en-US" b="1">
                <a:solidFill>
                  <a:srgbClr val="00B050"/>
                </a:solidFill>
                <a:latin typeface="微软雅黑" panose="020B0503020204020204" charset="-122"/>
                <a:ea typeface="微软雅黑" panose="020B0503020204020204" charset="-122"/>
              </a:rPr>
              <a:t>［选择］</a:t>
            </a:r>
            <a:endParaRPr lang="en-US" altLang="zh-CN" b="1">
              <a:solidFill>
                <a:srgbClr val="00B050"/>
              </a:solidFill>
              <a:latin typeface="微软雅黑" panose="020B0503020204020204" charset="-122"/>
              <a:ea typeface="微软雅黑" panose="020B0503020204020204" charset="-122"/>
            </a:endParaRPr>
          </a:p>
          <a:p>
            <a:pPr>
              <a:lnSpc>
                <a:spcPct val="150000"/>
              </a:lnSpc>
            </a:pPr>
            <a:r>
              <a:rPr lang="zh-CN" altLang="en-US">
                <a:latin typeface="楷体" panose="02010609060101010101" charset="-122"/>
                <a:ea typeface="楷体" panose="02010609060101010101" charset="-122"/>
              </a:rPr>
              <a:t>梅里美，中篇小说</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卡门</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。福楼拜，长篇小说</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包法利夫人</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。小仲马，小说</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茶花女</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a:t>
            </a:r>
            <a:endParaRPr lang="zh-CN" altLang="en-US">
              <a:latin typeface="Arial" panose="020B0604020202020204" pitchFamily="34" charset="0"/>
              <a:ea typeface="宋体" panose="02010600030101010101" pitchFamily="2" charset="-122"/>
            </a:endParaRPr>
          </a:p>
          <a:p>
            <a:pPr eaLnBrk="0" hangingPunct="0">
              <a:lnSpc>
                <a:spcPct val="150000"/>
              </a:lnSpc>
            </a:pPr>
            <a:r>
              <a:rPr lang="en-US" altLang="zh-CN" b="1">
                <a:solidFill>
                  <a:srgbClr val="0070C0"/>
                </a:solidFill>
                <a:latin typeface="微软雅黑" panose="020B0503020204020204" charset="-122"/>
                <a:ea typeface="微软雅黑" panose="020B0503020204020204" charset="-122"/>
              </a:rPr>
              <a:t>3.</a:t>
            </a:r>
            <a:r>
              <a:rPr lang="zh-CN" altLang="en-US" b="1">
                <a:solidFill>
                  <a:srgbClr val="0070C0"/>
                </a:solidFill>
                <a:latin typeface="微软雅黑" panose="020B0503020204020204" charset="-122"/>
                <a:ea typeface="微软雅黑" panose="020B0503020204020204" charset="-122"/>
              </a:rPr>
              <a:t> 现实主义文学在英国</a:t>
            </a:r>
            <a:r>
              <a:rPr lang="zh-CN" altLang="en-US" b="1">
                <a:solidFill>
                  <a:srgbClr val="00B050"/>
                </a:solidFill>
                <a:latin typeface="微软雅黑" panose="020B0503020204020204" charset="-122"/>
                <a:ea typeface="微软雅黑" panose="020B0503020204020204" charset="-122"/>
              </a:rPr>
              <a:t>［选择／名词］</a:t>
            </a:r>
            <a:endParaRPr lang="en-US" altLang="zh-CN" b="1">
              <a:solidFill>
                <a:srgbClr val="00B050"/>
              </a:solidFill>
              <a:latin typeface="微软雅黑" panose="020B0503020204020204" charset="-122"/>
              <a:ea typeface="微软雅黑" panose="020B0503020204020204" charset="-122"/>
            </a:endParaRPr>
          </a:p>
          <a:p>
            <a:pPr>
              <a:lnSpc>
                <a:spcPct val="150000"/>
              </a:lnSpc>
            </a:pPr>
            <a:r>
              <a:rPr lang="zh-CN" altLang="en-US">
                <a:latin typeface="楷体" panose="02010609060101010101" charset="-122"/>
                <a:ea typeface="楷体" panose="02010609060101010101" charset="-122"/>
              </a:rPr>
              <a:t>盖斯凯尔夫人 </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玛丽</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巴顿</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萨克雷</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名利场</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、夏洛蒂</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勃朗特</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简</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爱</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、艾米莉</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勃朗特</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呼啸山庄</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a:t>
            </a:r>
            <a:endParaRPr lang="zh-CN" altLang="en-US">
              <a:latin typeface="楷体" panose="02010609060101010101" charset="-122"/>
              <a:ea typeface="楷体" panose="02010609060101010101" charset="-122"/>
            </a:endParaRPr>
          </a:p>
          <a:p>
            <a:pPr>
              <a:lnSpc>
                <a:spcPct val="150000"/>
              </a:lnSpc>
              <a:buFont typeface="Arial" panose="020B0604020202020204" pitchFamily="34" charset="0"/>
            </a:pPr>
            <a:r>
              <a:rPr lang="en-US" altLang="zh-CN" b="1">
                <a:latin typeface="楷体" panose="02010609060101010101" charset="-122"/>
                <a:ea typeface="楷体" panose="02010609060101010101" charset="-122"/>
                <a:sym typeface="宋体" panose="02010600030101010101" pitchFamily="2" charset="-122"/>
              </a:rPr>
              <a:t>宪章派文学：</a:t>
            </a:r>
            <a:endParaRPr lang="en-US" altLang="zh-CN" b="1">
              <a:latin typeface="楷体" panose="02010609060101010101" charset="-122"/>
              <a:ea typeface="楷体" panose="02010609060101010101" charset="-122"/>
            </a:endParaRPr>
          </a:p>
          <a:p>
            <a:pPr>
              <a:lnSpc>
                <a:spcPct val="150000"/>
              </a:lnSpc>
              <a:buFont typeface="Arial" panose="020B0604020202020204" pitchFamily="34" charset="0"/>
            </a:pP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1</a:t>
            </a: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产生：1837年至1848年爆发 </a:t>
            </a:r>
            <a:r>
              <a:rPr lang="en-US" altLang="zh-CN">
                <a:solidFill>
                  <a:srgbClr val="0070C0"/>
                </a:solidFill>
                <a:latin typeface="楷体" panose="02010609060101010101" charset="-122"/>
                <a:ea typeface="楷体" panose="02010609060101010101" charset="-122"/>
                <a:sym typeface="宋体" panose="02010600030101010101" pitchFamily="2" charset="-122"/>
              </a:rPr>
              <a:t>“宪章运动”</a:t>
            </a: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出现 “宪章派文学”。</a:t>
            </a:r>
            <a:endParaRPr lang="en-US" altLang="zh-CN">
              <a:latin typeface="楷体" panose="02010609060101010101" charset="-122"/>
              <a:ea typeface="楷体" panose="02010609060101010101" charset="-122"/>
            </a:endParaRPr>
          </a:p>
          <a:p>
            <a:pPr>
              <a:lnSpc>
                <a:spcPct val="150000"/>
              </a:lnSpc>
              <a:buFont typeface="Arial" panose="020B0604020202020204" pitchFamily="34" charset="0"/>
            </a:pP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2</a:t>
            </a: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地位：世界文学史上</a:t>
            </a:r>
            <a:r>
              <a:rPr lang="en-US" altLang="zh-CN">
                <a:solidFill>
                  <a:srgbClr val="0070C0"/>
                </a:solidFill>
                <a:latin typeface="楷体" panose="02010609060101010101" charset="-122"/>
                <a:ea typeface="楷体" panose="02010609060101010101" charset="-122"/>
                <a:sym typeface="宋体" panose="02010600030101010101" pitchFamily="2" charset="-122"/>
              </a:rPr>
              <a:t>第一次出现的无产阶级性质</a:t>
            </a:r>
            <a:r>
              <a:rPr lang="en-US" altLang="zh-CN">
                <a:latin typeface="楷体" panose="02010609060101010101" charset="-122"/>
                <a:ea typeface="楷体" panose="02010609060101010101" charset="-122"/>
                <a:sym typeface="宋体" panose="02010600030101010101" pitchFamily="2" charset="-122"/>
              </a:rPr>
              <a:t>的文学，主要成就是诗歌。</a:t>
            </a:r>
            <a:endParaRPr lang="en-US" altLang="zh-CN">
              <a:latin typeface="楷体" panose="02010609060101010101" charset="-122"/>
              <a:ea typeface="楷体" panose="02010609060101010101" charset="-122"/>
            </a:endParaRPr>
          </a:p>
          <a:p>
            <a:pPr>
              <a:lnSpc>
                <a:spcPct val="150000"/>
              </a:lnSpc>
              <a:buFont typeface="Arial" panose="020B0604020202020204" pitchFamily="34" charset="0"/>
            </a:pP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3</a:t>
            </a: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代表：诗人</a:t>
            </a:r>
            <a:r>
              <a:rPr lang="en-US" altLang="zh-CN">
                <a:solidFill>
                  <a:srgbClr val="0070C0"/>
                </a:solidFill>
                <a:latin typeface="楷体" panose="02010609060101010101" charset="-122"/>
                <a:ea typeface="楷体" panose="02010609060101010101" charset="-122"/>
                <a:sym typeface="宋体" panose="02010600030101010101" pitchFamily="2" charset="-122"/>
              </a:rPr>
              <a:t>琼斯和林顿</a:t>
            </a:r>
            <a:r>
              <a:rPr lang="en-US" altLang="zh-CN">
                <a:latin typeface="楷体" panose="02010609060101010101" charset="-122"/>
                <a:ea typeface="楷体" panose="02010609060101010101" charset="-122"/>
                <a:sym typeface="宋体" panose="02010600030101010101" pitchFamily="2" charset="-122"/>
              </a:rPr>
              <a:t>。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矩形 1"/>
          <p:cNvSpPr/>
          <p:nvPr/>
        </p:nvSpPr>
        <p:spPr>
          <a:xfrm>
            <a:off x="911225" y="1341438"/>
            <a:ext cx="10417175" cy="3247877"/>
          </a:xfrm>
          <a:prstGeom prst="rect">
            <a:avLst/>
          </a:prstGeom>
          <a:noFill/>
          <a:ln w="9525">
            <a:noFill/>
          </a:ln>
        </p:spPr>
        <p:txBody>
          <a:bodyPr anchor="t">
            <a:spAutoFit/>
          </a:bodyPr>
          <a:lstStyle/>
          <a:p>
            <a:pPr eaLnBrk="0" fontAlgn="t" hangingPunct="0">
              <a:lnSpc>
                <a:spcPct val="150000"/>
              </a:lnSpc>
            </a:pPr>
            <a:r>
              <a:rPr lang="zh-CN" altLang="en-US" sz="2800">
                <a:solidFill>
                  <a:srgbClr val="1F2D3D"/>
                </a:solidFill>
                <a:latin typeface="Microsoft YaHei" charset="-122"/>
                <a:ea typeface="Microsoft YaHei" charset="-122"/>
                <a:cs typeface="Microsoft YaHei" charset="-122"/>
              </a:rPr>
              <a:t>福楼拜创作的充分展现法国外省风俗和世态炎凉的小说是（ ）</a:t>
            </a:r>
            <a:br>
              <a:rPr lang="zh-CN" altLang="en-US" sz="2800">
                <a:solidFill>
                  <a:srgbClr val="1F2D3D"/>
                </a:solidFill>
                <a:latin typeface="Microsoft YaHei" charset="-122"/>
                <a:ea typeface="Microsoft YaHei" charset="-122"/>
                <a:cs typeface="Microsoft YaHei" charset="-122"/>
              </a:rPr>
            </a:br>
            <a:r>
              <a:rPr lang="en-US" altLang="zh-CN" sz="2800">
                <a:solidFill>
                  <a:srgbClr val="1F2D3D"/>
                </a:solidFill>
                <a:latin typeface="Microsoft YaHei" charset="-122"/>
                <a:ea typeface="Microsoft YaHei" charset="-122"/>
                <a:cs typeface="Microsoft YaHei" charset="-122"/>
              </a:rPr>
              <a:t>A:《</a:t>
            </a:r>
            <a:r>
              <a:rPr lang="zh-CN" altLang="en-US" sz="2800">
                <a:solidFill>
                  <a:srgbClr val="1F2D3D"/>
                </a:solidFill>
                <a:latin typeface="Microsoft YaHei" charset="-122"/>
                <a:ea typeface="Microsoft YaHei" charset="-122"/>
                <a:cs typeface="Microsoft YaHei" charset="-122"/>
              </a:rPr>
              <a:t>情感教育</a:t>
            </a:r>
            <a:r>
              <a:rPr lang="en-US" altLang="zh-CN" sz="2800">
                <a:solidFill>
                  <a:srgbClr val="1F2D3D"/>
                </a:solidFill>
                <a:latin typeface="Microsoft YaHei" charset="-122"/>
                <a:ea typeface="Microsoft YaHei" charset="-122"/>
                <a:cs typeface="Microsoft YaHei" charset="-122"/>
              </a:rPr>
              <a:t>》</a:t>
            </a:r>
          </a:p>
          <a:p>
            <a:pPr eaLnBrk="0" hangingPunct="0">
              <a:lnSpc>
                <a:spcPct val="150000"/>
              </a:lnSpc>
            </a:pPr>
            <a:r>
              <a:rPr lang="en-US" altLang="zh-CN" sz="2800">
                <a:solidFill>
                  <a:srgbClr val="1F2D3D"/>
                </a:solidFill>
                <a:latin typeface="Microsoft YaHei" charset="-122"/>
                <a:ea typeface="Microsoft YaHei" charset="-122"/>
                <a:cs typeface="Microsoft YaHei" charset="-122"/>
              </a:rPr>
              <a:t>B:《</a:t>
            </a:r>
            <a:r>
              <a:rPr lang="zh-CN" altLang="en-US" sz="2800">
                <a:solidFill>
                  <a:srgbClr val="1F2D3D"/>
                </a:solidFill>
                <a:latin typeface="Microsoft YaHei" charset="-122"/>
                <a:ea typeface="Microsoft YaHei" charset="-122"/>
                <a:cs typeface="Microsoft YaHei" charset="-122"/>
              </a:rPr>
              <a:t>名利场</a:t>
            </a:r>
            <a:r>
              <a:rPr lang="en-US" altLang="zh-CN" sz="2800">
                <a:solidFill>
                  <a:srgbClr val="1F2D3D"/>
                </a:solidFill>
                <a:latin typeface="Microsoft YaHei" charset="-122"/>
                <a:ea typeface="Microsoft YaHei" charset="-122"/>
                <a:cs typeface="Microsoft YaHei" charset="-122"/>
              </a:rPr>
              <a:t>》</a:t>
            </a:r>
          </a:p>
          <a:p>
            <a:pPr eaLnBrk="0" hangingPunct="0">
              <a:lnSpc>
                <a:spcPct val="150000"/>
              </a:lnSpc>
            </a:pPr>
            <a:r>
              <a:rPr lang="en-US" altLang="zh-CN" sz="2800">
                <a:solidFill>
                  <a:srgbClr val="1F2D3D"/>
                </a:solidFill>
                <a:latin typeface="Microsoft YaHei" charset="-122"/>
                <a:ea typeface="Microsoft YaHei" charset="-122"/>
                <a:cs typeface="Microsoft YaHei" charset="-122"/>
              </a:rPr>
              <a:t>C:《</a:t>
            </a:r>
            <a:r>
              <a:rPr lang="zh-CN" altLang="en-US" sz="2800">
                <a:solidFill>
                  <a:srgbClr val="1F2D3D"/>
                </a:solidFill>
                <a:latin typeface="Microsoft YaHei" charset="-122"/>
                <a:ea typeface="Microsoft YaHei" charset="-122"/>
                <a:cs typeface="Microsoft YaHei" charset="-122"/>
              </a:rPr>
              <a:t>金钱问题</a:t>
            </a:r>
            <a:r>
              <a:rPr lang="en-US" altLang="zh-CN" sz="2800">
                <a:solidFill>
                  <a:srgbClr val="1F2D3D"/>
                </a:solidFill>
                <a:latin typeface="Microsoft YaHei" charset="-122"/>
                <a:ea typeface="Microsoft YaHei" charset="-122"/>
                <a:cs typeface="Microsoft YaHei" charset="-122"/>
              </a:rPr>
              <a:t>》</a:t>
            </a:r>
          </a:p>
          <a:p>
            <a:pPr eaLnBrk="0" hangingPunct="0">
              <a:lnSpc>
                <a:spcPct val="150000"/>
              </a:lnSpc>
            </a:pPr>
            <a:r>
              <a:rPr lang="en-US" altLang="zh-CN" sz="2800">
                <a:solidFill>
                  <a:srgbClr val="1F2D3D"/>
                </a:solidFill>
                <a:latin typeface="Microsoft YaHei" charset="-122"/>
                <a:ea typeface="Microsoft YaHei" charset="-122"/>
                <a:cs typeface="Microsoft YaHei" charset="-122"/>
              </a:rPr>
              <a:t>D:《</a:t>
            </a:r>
            <a:r>
              <a:rPr lang="zh-CN" altLang="en-US" sz="2800">
                <a:solidFill>
                  <a:srgbClr val="1F2D3D"/>
                </a:solidFill>
                <a:latin typeface="Microsoft YaHei" charset="-122"/>
                <a:ea typeface="Microsoft YaHei" charset="-122"/>
                <a:cs typeface="Microsoft YaHei" charset="-122"/>
              </a:rPr>
              <a:t>包法利夫人</a:t>
            </a:r>
            <a:r>
              <a:rPr lang="en-US" altLang="zh-CN" sz="2800">
                <a:solidFill>
                  <a:srgbClr val="1F2D3D"/>
                </a:solidFill>
                <a:latin typeface="Microsoft YaHei" charset="-122"/>
                <a:ea typeface="Microsoft YaHei" charset="-122"/>
                <a:cs typeface="Microsoft YaHei" charset="-122"/>
              </a:rPr>
              <a:t>》</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矩形 1"/>
          <p:cNvSpPr/>
          <p:nvPr/>
        </p:nvSpPr>
        <p:spPr>
          <a:xfrm>
            <a:off x="911424" y="1124744"/>
            <a:ext cx="10417175" cy="3247877"/>
          </a:xfrm>
          <a:prstGeom prst="rect">
            <a:avLst/>
          </a:prstGeom>
          <a:noFill/>
          <a:ln w="9525">
            <a:noFill/>
          </a:ln>
        </p:spPr>
        <p:txBody>
          <a:bodyPr anchor="t">
            <a:spAutoFit/>
          </a:bodyPr>
          <a:lstStyle/>
          <a:p>
            <a:pPr eaLnBrk="0" fontAlgn="t" hangingPunct="0">
              <a:lnSpc>
                <a:spcPct val="150000"/>
              </a:lnSpc>
            </a:pPr>
            <a:r>
              <a:rPr lang="zh-CN" altLang="en-US" sz="2800" dirty="0">
                <a:solidFill>
                  <a:srgbClr val="1F2D3D"/>
                </a:solidFill>
                <a:latin typeface="Microsoft YaHei" charset="-122"/>
                <a:ea typeface="Microsoft YaHei" charset="-122"/>
                <a:cs typeface="Microsoft YaHei" charset="-122"/>
              </a:rPr>
              <a:t>福</a:t>
            </a:r>
            <a:r>
              <a:rPr lang="zh-CN" altLang="en-US" sz="2800" dirty="0">
                <a:solidFill>
                  <a:srgbClr val="C00000"/>
                </a:solidFill>
                <a:latin typeface="Microsoft YaHei" charset="-122"/>
                <a:ea typeface="Microsoft YaHei" charset="-122"/>
                <a:cs typeface="Microsoft YaHei" charset="-122"/>
              </a:rPr>
              <a:t>楼</a:t>
            </a:r>
            <a:r>
              <a:rPr lang="zh-CN" altLang="en-US" sz="2800" dirty="0">
                <a:solidFill>
                  <a:srgbClr val="1F2D3D"/>
                </a:solidFill>
                <a:latin typeface="Microsoft YaHei" charset="-122"/>
                <a:ea typeface="Microsoft YaHei" charset="-122"/>
                <a:cs typeface="Microsoft YaHei" charset="-122"/>
              </a:rPr>
              <a:t>拜创作的充分展现法国外省风俗和世态炎凉的小说是（ ）</a:t>
            </a:r>
            <a:br>
              <a:rPr lang="zh-CN" altLang="en-US" sz="2800" dirty="0">
                <a:solidFill>
                  <a:srgbClr val="1F2D3D"/>
                </a:solidFill>
                <a:latin typeface="Microsoft YaHei" charset="-122"/>
                <a:ea typeface="Microsoft YaHei" charset="-122"/>
                <a:cs typeface="Microsoft YaHei" charset="-122"/>
              </a:rPr>
            </a:br>
            <a:r>
              <a:rPr lang="en-US" altLang="zh-CN" sz="2800" dirty="0">
                <a:solidFill>
                  <a:srgbClr val="1F2D3D"/>
                </a:solidFill>
                <a:latin typeface="Microsoft YaHei" charset="-122"/>
                <a:ea typeface="Microsoft YaHei" charset="-122"/>
                <a:cs typeface="Microsoft YaHei" charset="-122"/>
              </a:rPr>
              <a:t>A:《</a:t>
            </a:r>
            <a:r>
              <a:rPr lang="zh-CN" altLang="en-US" sz="2800" dirty="0">
                <a:solidFill>
                  <a:srgbClr val="1F2D3D"/>
                </a:solidFill>
                <a:latin typeface="Microsoft YaHei" charset="-122"/>
                <a:ea typeface="Microsoft YaHei" charset="-122"/>
                <a:cs typeface="Microsoft YaHei" charset="-122"/>
              </a:rPr>
              <a:t>情感教育</a:t>
            </a:r>
            <a:r>
              <a:rPr lang="en-US" altLang="zh-CN" sz="2800" dirty="0">
                <a:solidFill>
                  <a:srgbClr val="1F2D3D"/>
                </a:solidFill>
                <a:latin typeface="Microsoft YaHei" charset="-122"/>
                <a:ea typeface="Microsoft YaHei" charset="-122"/>
                <a:cs typeface="Microsoft YaHei" charset="-122"/>
              </a:rPr>
              <a:t>》</a:t>
            </a:r>
          </a:p>
          <a:p>
            <a:pPr eaLnBrk="0" hangingPunct="0">
              <a:lnSpc>
                <a:spcPct val="150000"/>
              </a:lnSpc>
            </a:pPr>
            <a:r>
              <a:rPr lang="en-US" altLang="zh-CN" sz="2800" dirty="0">
                <a:solidFill>
                  <a:srgbClr val="1F2D3D"/>
                </a:solidFill>
                <a:latin typeface="Microsoft YaHei" charset="-122"/>
                <a:ea typeface="Microsoft YaHei" charset="-122"/>
                <a:cs typeface="Microsoft YaHei" charset="-122"/>
              </a:rPr>
              <a:t>B:《</a:t>
            </a:r>
            <a:r>
              <a:rPr lang="zh-CN" altLang="en-US" sz="2800" dirty="0">
                <a:solidFill>
                  <a:srgbClr val="1F2D3D"/>
                </a:solidFill>
                <a:latin typeface="Microsoft YaHei" charset="-122"/>
                <a:ea typeface="Microsoft YaHei" charset="-122"/>
                <a:cs typeface="Microsoft YaHei" charset="-122"/>
              </a:rPr>
              <a:t>名利场</a:t>
            </a:r>
            <a:r>
              <a:rPr lang="en-US" altLang="zh-CN" sz="2800" dirty="0">
                <a:solidFill>
                  <a:srgbClr val="1F2D3D"/>
                </a:solidFill>
                <a:latin typeface="Microsoft YaHei" charset="-122"/>
                <a:ea typeface="Microsoft YaHei" charset="-122"/>
                <a:cs typeface="Microsoft YaHei" charset="-122"/>
              </a:rPr>
              <a:t>》</a:t>
            </a:r>
          </a:p>
          <a:p>
            <a:pPr eaLnBrk="0" hangingPunct="0">
              <a:lnSpc>
                <a:spcPct val="150000"/>
              </a:lnSpc>
            </a:pPr>
            <a:r>
              <a:rPr lang="en-US" altLang="zh-CN" sz="2800" dirty="0">
                <a:solidFill>
                  <a:srgbClr val="1F2D3D"/>
                </a:solidFill>
                <a:latin typeface="Microsoft YaHei" charset="-122"/>
                <a:ea typeface="Microsoft YaHei" charset="-122"/>
                <a:cs typeface="Microsoft YaHei" charset="-122"/>
              </a:rPr>
              <a:t>C:《</a:t>
            </a:r>
            <a:r>
              <a:rPr lang="zh-CN" altLang="en-US" sz="2800" dirty="0">
                <a:solidFill>
                  <a:srgbClr val="1F2D3D"/>
                </a:solidFill>
                <a:latin typeface="Microsoft YaHei" charset="-122"/>
                <a:ea typeface="Microsoft YaHei" charset="-122"/>
                <a:cs typeface="Microsoft YaHei" charset="-122"/>
              </a:rPr>
              <a:t>金钱问题</a:t>
            </a:r>
            <a:r>
              <a:rPr lang="en-US" altLang="zh-CN" sz="2800" dirty="0">
                <a:solidFill>
                  <a:srgbClr val="1F2D3D"/>
                </a:solidFill>
                <a:latin typeface="Microsoft YaHei" charset="-122"/>
                <a:ea typeface="Microsoft YaHei" charset="-122"/>
                <a:cs typeface="Microsoft YaHei" charset="-122"/>
              </a:rPr>
              <a:t>》</a:t>
            </a:r>
          </a:p>
          <a:p>
            <a:pPr eaLnBrk="0" hangingPunct="0">
              <a:lnSpc>
                <a:spcPct val="150000"/>
              </a:lnSpc>
            </a:pPr>
            <a:r>
              <a:rPr lang="en-US" altLang="zh-CN" sz="2800" dirty="0">
                <a:solidFill>
                  <a:srgbClr val="FF0000"/>
                </a:solidFill>
                <a:latin typeface="Microsoft YaHei" charset="-122"/>
                <a:ea typeface="Microsoft YaHei" charset="-122"/>
                <a:cs typeface="Microsoft YaHei" charset="-122"/>
              </a:rPr>
              <a:t>D:《</a:t>
            </a:r>
            <a:r>
              <a:rPr lang="zh-CN" altLang="en-US" sz="2800" dirty="0">
                <a:solidFill>
                  <a:srgbClr val="FF0000"/>
                </a:solidFill>
                <a:latin typeface="Microsoft YaHei" charset="-122"/>
                <a:ea typeface="Microsoft YaHei" charset="-122"/>
                <a:cs typeface="Microsoft YaHei" charset="-122"/>
              </a:rPr>
              <a:t>包法利夫人</a:t>
            </a:r>
            <a:r>
              <a:rPr lang="en-US" altLang="zh-CN" sz="2800" dirty="0" smtClean="0">
                <a:solidFill>
                  <a:srgbClr val="FF0000"/>
                </a:solidFill>
                <a:latin typeface="Microsoft YaHei" charset="-122"/>
                <a:ea typeface="Microsoft YaHei" charset="-122"/>
                <a:cs typeface="Microsoft YaHei" charset="-122"/>
              </a:rPr>
              <a:t>》</a:t>
            </a:r>
            <a:r>
              <a:rPr lang="zh-CN" altLang="en-US" sz="2800" dirty="0" smtClean="0">
                <a:solidFill>
                  <a:srgbClr val="0070C0"/>
                </a:solidFill>
                <a:latin typeface="Microsoft YaHei" charset="-122"/>
                <a:ea typeface="Microsoft YaHei" charset="-122"/>
                <a:cs typeface="Microsoft YaHei" charset="-122"/>
              </a:rPr>
              <a:t>［口诀：爱包楼］</a:t>
            </a:r>
            <a:endParaRPr lang="en-US" altLang="zh-CN" sz="2800" dirty="0">
              <a:solidFill>
                <a:srgbClr val="0070C0"/>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矩形 1"/>
          <p:cNvSpPr/>
          <p:nvPr/>
        </p:nvSpPr>
        <p:spPr>
          <a:xfrm>
            <a:off x="1631504" y="764704"/>
            <a:ext cx="7440612" cy="3323987"/>
          </a:xfrm>
          <a:prstGeom prst="rect">
            <a:avLst/>
          </a:prstGeom>
          <a:noFill/>
          <a:ln w="9525">
            <a:noFill/>
          </a:ln>
        </p:spPr>
        <p:txBody>
          <a:bodyPr anchor="t">
            <a:spAutoFit/>
          </a:bodyPr>
          <a:lstStyle/>
          <a:p>
            <a:pPr eaLnBrk="0" fontAlgn="t" hangingPunct="0">
              <a:lnSpc>
                <a:spcPct val="150000"/>
              </a:lnSpc>
            </a:pPr>
            <a:r>
              <a:rPr lang="zh-CN" altLang="en-US" sz="2800" dirty="0">
                <a:latin typeface="Microsoft YaHei" charset="-122"/>
                <a:ea typeface="Microsoft YaHei" charset="-122"/>
                <a:cs typeface="Microsoft YaHei" charset="-122"/>
              </a:rPr>
              <a:t>英国作家萨克雷的代表作是（ ）</a:t>
            </a:r>
            <a:br>
              <a:rPr lang="zh-CN" altLang="en-US" sz="2800" dirty="0">
                <a:latin typeface="Microsoft YaHei" charset="-122"/>
                <a:ea typeface="Microsoft YaHei" charset="-122"/>
                <a:cs typeface="Microsoft YaHei" charset="-122"/>
              </a:rPr>
            </a:b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教师</a:t>
            </a:r>
            <a:r>
              <a:rPr lang="en-US" altLang="zh-CN" sz="2800" dirty="0">
                <a:latin typeface="Microsoft YaHei" charset="-122"/>
                <a:ea typeface="Microsoft YaHei" charset="-122"/>
                <a:cs typeface="Microsoft YaHei" charset="-122"/>
              </a:rPr>
              <a:t>》</a:t>
            </a:r>
          </a:p>
          <a:p>
            <a:pPr eaLnBrk="0" hangingPunct="0">
              <a:lnSpc>
                <a:spcPct val="150000"/>
              </a:lnSpc>
            </a:pPr>
            <a:r>
              <a:rPr lang="en-US" altLang="zh-CN" sz="2800" dirty="0">
                <a:latin typeface="Microsoft YaHei" charset="-122"/>
                <a:ea typeface="Microsoft YaHei" charset="-122"/>
                <a:cs typeface="Microsoft YaHei" charset="-122"/>
              </a:rPr>
              <a:t>B</a:t>
            </a:r>
            <a:r>
              <a:rPr lang="en-US" altLang="zh-CN" sz="2800" dirty="0" smtClean="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玛丽</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巴顿</a:t>
            </a:r>
            <a:r>
              <a:rPr lang="en-US" altLang="zh-CN" sz="2800" dirty="0">
                <a:latin typeface="Microsoft YaHei" charset="-122"/>
                <a:ea typeface="Microsoft YaHei" charset="-122"/>
                <a:cs typeface="Microsoft YaHei" charset="-122"/>
              </a:rPr>
              <a:t>》</a:t>
            </a:r>
          </a:p>
          <a:p>
            <a:pPr eaLnBrk="0" hangingPunct="0">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名利场</a:t>
            </a:r>
            <a:r>
              <a:rPr lang="en-US" altLang="zh-CN" sz="2800" dirty="0">
                <a:latin typeface="Microsoft YaHei" charset="-122"/>
                <a:ea typeface="Microsoft YaHei" charset="-122"/>
                <a:cs typeface="Microsoft YaHei" charset="-122"/>
              </a:rPr>
              <a:t>》</a:t>
            </a:r>
          </a:p>
          <a:p>
            <a:pPr eaLnBrk="0" hangingPunct="0">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呼啸山庄</a:t>
            </a:r>
            <a:r>
              <a:rPr lang="en-US" altLang="zh-CN" sz="2800" dirty="0">
                <a:latin typeface="Microsoft YaHei" charset="-122"/>
                <a:ea typeface="Microsoft YaHei" charset="-122"/>
                <a:cs typeface="Microsoft YaHei" charset="-122"/>
              </a:rPr>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矩形 1"/>
          <p:cNvSpPr/>
          <p:nvPr/>
        </p:nvSpPr>
        <p:spPr>
          <a:xfrm>
            <a:off x="1559496" y="908720"/>
            <a:ext cx="7440612" cy="3247877"/>
          </a:xfrm>
          <a:prstGeom prst="rect">
            <a:avLst/>
          </a:prstGeom>
          <a:noFill/>
          <a:ln w="9525">
            <a:noFill/>
          </a:ln>
        </p:spPr>
        <p:txBody>
          <a:bodyPr anchor="t">
            <a:spAutoFit/>
          </a:bodyPr>
          <a:lstStyle/>
          <a:p>
            <a:pPr eaLnBrk="0" fontAlgn="t" hangingPunct="0">
              <a:lnSpc>
                <a:spcPct val="150000"/>
              </a:lnSpc>
            </a:pPr>
            <a:r>
              <a:rPr lang="zh-CN" altLang="en-US" sz="2800" dirty="0">
                <a:latin typeface="Microsoft YaHei" charset="-122"/>
                <a:ea typeface="Microsoft YaHei" charset="-122"/>
                <a:cs typeface="Microsoft YaHei" charset="-122"/>
              </a:rPr>
              <a:t>英国作家萨克雷的代表作是（ ）</a:t>
            </a:r>
            <a:br>
              <a:rPr lang="zh-CN" altLang="en-US" sz="2800" dirty="0">
                <a:latin typeface="Microsoft YaHei" charset="-122"/>
                <a:ea typeface="Microsoft YaHei" charset="-122"/>
                <a:cs typeface="Microsoft YaHei" charset="-122"/>
              </a:rPr>
            </a:b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教师</a:t>
            </a:r>
            <a:r>
              <a:rPr lang="en-US" altLang="zh-CN" sz="2800" dirty="0">
                <a:latin typeface="Microsoft YaHei" charset="-122"/>
                <a:ea typeface="Microsoft YaHei" charset="-122"/>
                <a:cs typeface="Microsoft YaHei" charset="-122"/>
              </a:rPr>
              <a:t>》</a:t>
            </a:r>
          </a:p>
          <a:p>
            <a:pPr eaLnBrk="0" hangingPunct="0">
              <a:lnSpc>
                <a:spcPct val="150000"/>
              </a:lnSpc>
            </a:pPr>
            <a:r>
              <a:rPr lang="en-US" altLang="zh-CN" sz="2800" dirty="0">
                <a:latin typeface="Microsoft YaHei" charset="-122"/>
                <a:ea typeface="Microsoft YaHei" charset="-122"/>
                <a:cs typeface="Microsoft YaHei" charset="-122"/>
              </a:rPr>
              <a:t>B</a:t>
            </a:r>
            <a:r>
              <a:rPr lang="en-US" altLang="zh-CN" sz="2800" dirty="0" smtClean="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玛丽</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巴顿</a:t>
            </a:r>
            <a:r>
              <a:rPr lang="en-US" altLang="zh-CN" sz="2800" dirty="0">
                <a:latin typeface="Microsoft YaHei" charset="-122"/>
                <a:ea typeface="Microsoft YaHei" charset="-122"/>
                <a:cs typeface="Microsoft YaHei" charset="-122"/>
              </a:rPr>
              <a:t>》</a:t>
            </a:r>
          </a:p>
          <a:p>
            <a:pPr eaLnBrk="0" hangingPunct="0">
              <a:lnSpc>
                <a:spcPct val="150000"/>
              </a:lnSpc>
            </a:pPr>
            <a:r>
              <a:rPr lang="en-US" altLang="zh-CN" sz="2800" b="1" dirty="0">
                <a:solidFill>
                  <a:srgbClr val="C00000"/>
                </a:solidFill>
                <a:latin typeface="Microsoft YaHei" charset="-122"/>
                <a:ea typeface="Microsoft YaHei" charset="-122"/>
                <a:cs typeface="Microsoft YaHei" charset="-122"/>
              </a:rPr>
              <a:t>C:《</a:t>
            </a:r>
            <a:r>
              <a:rPr lang="zh-CN" altLang="en-US" sz="2800" b="1" dirty="0">
                <a:solidFill>
                  <a:srgbClr val="C00000"/>
                </a:solidFill>
                <a:latin typeface="Microsoft YaHei" charset="-122"/>
                <a:ea typeface="Microsoft YaHei" charset="-122"/>
                <a:cs typeface="Microsoft YaHei" charset="-122"/>
              </a:rPr>
              <a:t>名利场</a:t>
            </a:r>
            <a:r>
              <a:rPr lang="en-US" altLang="zh-CN" sz="2800" b="1" dirty="0" smtClean="0">
                <a:solidFill>
                  <a:srgbClr val="C00000"/>
                </a:solidFill>
                <a:latin typeface="Microsoft YaHei" charset="-122"/>
                <a:ea typeface="Microsoft YaHei" charset="-122"/>
                <a:cs typeface="Microsoft YaHei" charset="-122"/>
              </a:rPr>
              <a:t>》</a:t>
            </a:r>
            <a:r>
              <a:rPr lang="zh-CN" altLang="en-US" sz="2800" dirty="0" smtClean="0">
                <a:solidFill>
                  <a:srgbClr val="0070C0"/>
                </a:solidFill>
                <a:latin typeface="Microsoft YaHei" charset="-122"/>
                <a:ea typeface="Microsoft YaHei" charset="-122"/>
                <a:cs typeface="Microsoft YaHei" charset="-122"/>
              </a:rPr>
              <a:t>［口诀：雷鸣］</a:t>
            </a:r>
            <a:endParaRPr lang="en-US" altLang="zh-CN" sz="2800" dirty="0">
              <a:solidFill>
                <a:srgbClr val="0070C0"/>
              </a:solidFill>
              <a:latin typeface="Microsoft YaHei" charset="-122"/>
              <a:ea typeface="Microsoft YaHei" charset="-122"/>
              <a:cs typeface="Microsoft YaHei" charset="-122"/>
            </a:endParaRPr>
          </a:p>
          <a:p>
            <a:pPr eaLnBrk="0" hangingPunct="0">
              <a:lnSpc>
                <a:spcPct val="150000"/>
              </a:lnSpc>
            </a:pPr>
            <a:r>
              <a:rPr lang="en-US" altLang="zh-CN" sz="2800" dirty="0">
                <a:solidFill>
                  <a:schemeClr val="tx1"/>
                </a:solidFill>
                <a:latin typeface="Microsoft YaHei" charset="-122"/>
                <a:ea typeface="Microsoft YaHei" charset="-122"/>
                <a:cs typeface="Microsoft YaHei" charset="-122"/>
              </a:rPr>
              <a:t>D:《</a:t>
            </a:r>
            <a:r>
              <a:rPr lang="zh-CN" altLang="en-US" sz="2800" dirty="0">
                <a:solidFill>
                  <a:schemeClr val="tx1"/>
                </a:solidFill>
                <a:latin typeface="Microsoft YaHei" charset="-122"/>
                <a:ea typeface="Microsoft YaHei" charset="-122"/>
                <a:cs typeface="Microsoft YaHei" charset="-122"/>
              </a:rPr>
              <a:t>呼啸山庄</a:t>
            </a:r>
            <a:r>
              <a:rPr lang="en-US" altLang="zh-CN" sz="2800" dirty="0">
                <a:solidFill>
                  <a:schemeClr val="tx1"/>
                </a:solidFill>
                <a:latin typeface="Microsoft YaHei" charset="-122"/>
                <a:ea typeface="Microsoft YaHei" charset="-122"/>
                <a:cs typeface="Microsoft YaHei" charset="-122"/>
              </a:rPr>
              <a:t>》</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矩形 1"/>
          <p:cNvSpPr/>
          <p:nvPr/>
        </p:nvSpPr>
        <p:spPr>
          <a:xfrm>
            <a:off x="1559496" y="764704"/>
            <a:ext cx="7440612" cy="3894208"/>
          </a:xfrm>
          <a:prstGeom prst="rect">
            <a:avLst/>
          </a:prstGeom>
          <a:noFill/>
          <a:ln w="9525">
            <a:noFill/>
          </a:ln>
        </p:spPr>
        <p:txBody>
          <a:bodyPr anchor="t">
            <a:spAutoFit/>
          </a:bodyPr>
          <a:lstStyle/>
          <a:p>
            <a:pPr eaLnBrk="0" fontAlgn="t" hangingPunct="0">
              <a:lnSpc>
                <a:spcPct val="150000"/>
              </a:lnSpc>
            </a:pPr>
            <a:r>
              <a:rPr lang="zh-CN" altLang="en-US" sz="2800">
                <a:solidFill>
                  <a:srgbClr val="1F2D3D"/>
                </a:solidFill>
                <a:latin typeface="Microsoft YaHei" charset="-122"/>
                <a:ea typeface="Microsoft YaHei" charset="-122"/>
                <a:cs typeface="Microsoft YaHei" charset="-122"/>
              </a:rPr>
              <a:t>英国现实主义作品有（ </a:t>
            </a:r>
            <a:r>
              <a:rPr lang="zh-CN" altLang="en-US" sz="2800" smtClean="0">
                <a:solidFill>
                  <a:srgbClr val="1F2D3D"/>
                </a:solidFill>
                <a:latin typeface="Microsoft YaHei" charset="-122"/>
                <a:ea typeface="Microsoft YaHei" charset="-122"/>
                <a:cs typeface="Microsoft YaHei" charset="-122"/>
              </a:rPr>
              <a:t>）</a:t>
            </a:r>
            <a:endParaRPr lang="zh-CN" altLang="en-US" sz="2800">
              <a:solidFill>
                <a:srgbClr val="1F2D3D"/>
              </a:solidFill>
              <a:latin typeface="Microsoft YaHei" charset="-122"/>
              <a:ea typeface="Microsoft YaHei" charset="-122"/>
              <a:cs typeface="Microsoft YaHei" charset="-122"/>
            </a:endParaRPr>
          </a:p>
          <a:p>
            <a:pPr eaLnBrk="0" hangingPunct="0">
              <a:lnSpc>
                <a:spcPct val="150000"/>
              </a:lnSpc>
            </a:pPr>
            <a:r>
              <a:rPr lang="en-US" altLang="zh-CN" sz="2800" dirty="0">
                <a:solidFill>
                  <a:srgbClr val="1F2D3D"/>
                </a:solidFill>
                <a:latin typeface="Microsoft YaHei" charset="-122"/>
                <a:ea typeface="Microsoft YaHei" charset="-122"/>
                <a:cs typeface="Microsoft YaHei" charset="-122"/>
              </a:rPr>
              <a:t>A:《</a:t>
            </a:r>
            <a:r>
              <a:rPr lang="zh-CN" altLang="en-US" sz="2800" dirty="0">
                <a:solidFill>
                  <a:srgbClr val="1F2D3D"/>
                </a:solidFill>
                <a:latin typeface="Microsoft YaHei" charset="-122"/>
                <a:ea typeface="Microsoft YaHei" charset="-122"/>
                <a:cs typeface="Microsoft YaHei" charset="-122"/>
              </a:rPr>
              <a:t>玛丽</a:t>
            </a:r>
            <a:r>
              <a:rPr lang="en-US" altLang="zh-CN" sz="2800" dirty="0">
                <a:solidFill>
                  <a:srgbClr val="1F2D3D"/>
                </a:solidFill>
                <a:latin typeface="Microsoft YaHei" charset="-122"/>
                <a:ea typeface="Microsoft YaHei" charset="-122"/>
                <a:cs typeface="Microsoft YaHei" charset="-122"/>
              </a:rPr>
              <a:t>·</a:t>
            </a:r>
            <a:r>
              <a:rPr lang="zh-CN" altLang="en-US" sz="2800" dirty="0">
                <a:solidFill>
                  <a:srgbClr val="1F2D3D"/>
                </a:solidFill>
                <a:latin typeface="Microsoft YaHei" charset="-122"/>
                <a:ea typeface="Microsoft YaHei" charset="-122"/>
                <a:cs typeface="Microsoft YaHei" charset="-122"/>
              </a:rPr>
              <a:t>巴顿</a:t>
            </a:r>
            <a:r>
              <a:rPr lang="en-US" altLang="zh-CN" sz="2800" dirty="0">
                <a:solidFill>
                  <a:srgbClr val="1F2D3D"/>
                </a:solidFill>
                <a:latin typeface="Microsoft YaHei" charset="-122"/>
                <a:ea typeface="Microsoft YaHei" charset="-122"/>
                <a:cs typeface="Microsoft YaHei" charset="-122"/>
              </a:rPr>
              <a:t>》</a:t>
            </a:r>
          </a:p>
          <a:p>
            <a:pPr eaLnBrk="0" hangingPunct="0">
              <a:lnSpc>
                <a:spcPct val="150000"/>
              </a:lnSpc>
            </a:pPr>
            <a:r>
              <a:rPr lang="en-US" altLang="zh-CN" sz="2800" dirty="0">
                <a:solidFill>
                  <a:srgbClr val="1F2D3D"/>
                </a:solidFill>
                <a:latin typeface="Microsoft YaHei" charset="-122"/>
                <a:ea typeface="Microsoft YaHei" charset="-122"/>
                <a:cs typeface="Microsoft YaHei" charset="-122"/>
              </a:rPr>
              <a:t>B:《</a:t>
            </a:r>
            <a:r>
              <a:rPr lang="zh-CN" altLang="en-US" sz="2800" dirty="0">
                <a:solidFill>
                  <a:srgbClr val="1F2D3D"/>
                </a:solidFill>
                <a:latin typeface="Microsoft YaHei" charset="-122"/>
                <a:ea typeface="Microsoft YaHei" charset="-122"/>
                <a:cs typeface="Microsoft YaHei" charset="-122"/>
              </a:rPr>
              <a:t>名利场</a:t>
            </a:r>
            <a:r>
              <a:rPr lang="en-US" altLang="zh-CN" sz="2800" dirty="0">
                <a:solidFill>
                  <a:srgbClr val="1F2D3D"/>
                </a:solidFill>
                <a:latin typeface="Microsoft YaHei" charset="-122"/>
                <a:ea typeface="Microsoft YaHei" charset="-122"/>
                <a:cs typeface="Microsoft YaHei" charset="-122"/>
              </a:rPr>
              <a:t>》</a:t>
            </a:r>
          </a:p>
          <a:p>
            <a:pPr eaLnBrk="0" hangingPunct="0">
              <a:lnSpc>
                <a:spcPct val="150000"/>
              </a:lnSpc>
            </a:pPr>
            <a:r>
              <a:rPr lang="en-US" altLang="zh-CN" sz="2800" dirty="0">
                <a:solidFill>
                  <a:srgbClr val="1F2D3D"/>
                </a:solidFill>
                <a:latin typeface="Microsoft YaHei" charset="-122"/>
                <a:ea typeface="Microsoft YaHei" charset="-122"/>
                <a:cs typeface="Microsoft YaHei" charset="-122"/>
              </a:rPr>
              <a:t>C:《</a:t>
            </a:r>
            <a:r>
              <a:rPr lang="zh-CN" altLang="en-US" sz="2800" dirty="0">
                <a:solidFill>
                  <a:srgbClr val="1F2D3D"/>
                </a:solidFill>
                <a:latin typeface="Microsoft YaHei" charset="-122"/>
                <a:ea typeface="Microsoft YaHei" charset="-122"/>
                <a:cs typeface="Microsoft YaHei" charset="-122"/>
              </a:rPr>
              <a:t>简</a:t>
            </a:r>
            <a:r>
              <a:rPr lang="en-US" altLang="zh-CN" sz="2800" dirty="0">
                <a:solidFill>
                  <a:srgbClr val="1F2D3D"/>
                </a:solidFill>
                <a:latin typeface="Microsoft YaHei" charset="-122"/>
                <a:ea typeface="Microsoft YaHei" charset="-122"/>
                <a:cs typeface="Microsoft YaHei" charset="-122"/>
              </a:rPr>
              <a:t>·</a:t>
            </a:r>
            <a:r>
              <a:rPr lang="zh-CN" altLang="en-US" sz="2800" dirty="0">
                <a:solidFill>
                  <a:srgbClr val="1F2D3D"/>
                </a:solidFill>
                <a:latin typeface="Microsoft YaHei" charset="-122"/>
                <a:ea typeface="Microsoft YaHei" charset="-122"/>
                <a:cs typeface="Microsoft YaHei" charset="-122"/>
              </a:rPr>
              <a:t>爱</a:t>
            </a:r>
            <a:r>
              <a:rPr lang="en-US" altLang="zh-CN" sz="2800" dirty="0">
                <a:solidFill>
                  <a:srgbClr val="1F2D3D"/>
                </a:solidFill>
                <a:latin typeface="Microsoft YaHei" charset="-122"/>
                <a:ea typeface="Microsoft YaHei" charset="-122"/>
                <a:cs typeface="Microsoft YaHei" charset="-122"/>
              </a:rPr>
              <a:t>》</a:t>
            </a:r>
          </a:p>
          <a:p>
            <a:pPr eaLnBrk="0" hangingPunct="0">
              <a:lnSpc>
                <a:spcPct val="150000"/>
              </a:lnSpc>
            </a:pPr>
            <a:r>
              <a:rPr lang="en-US" altLang="zh-CN" sz="2800" dirty="0">
                <a:solidFill>
                  <a:srgbClr val="1F2D3D"/>
                </a:solidFill>
                <a:latin typeface="Microsoft YaHei" charset="-122"/>
                <a:ea typeface="Microsoft YaHei" charset="-122"/>
                <a:cs typeface="Microsoft YaHei" charset="-122"/>
              </a:rPr>
              <a:t>D:《</a:t>
            </a:r>
            <a:r>
              <a:rPr lang="zh-CN" altLang="en-US" sz="2800" dirty="0">
                <a:solidFill>
                  <a:srgbClr val="1F2D3D"/>
                </a:solidFill>
                <a:latin typeface="Microsoft YaHei" charset="-122"/>
                <a:ea typeface="Microsoft YaHei" charset="-122"/>
                <a:cs typeface="Microsoft YaHei" charset="-122"/>
              </a:rPr>
              <a:t>艰难时世</a:t>
            </a:r>
            <a:r>
              <a:rPr lang="en-US" altLang="zh-CN" sz="2800" dirty="0">
                <a:solidFill>
                  <a:srgbClr val="1F2D3D"/>
                </a:solidFill>
                <a:latin typeface="Microsoft YaHei" charset="-122"/>
                <a:ea typeface="Microsoft YaHei" charset="-122"/>
                <a:cs typeface="Microsoft YaHei" charset="-122"/>
              </a:rPr>
              <a:t>》</a:t>
            </a:r>
          </a:p>
          <a:p>
            <a:pPr eaLnBrk="0" hangingPunct="0">
              <a:lnSpc>
                <a:spcPct val="150000"/>
              </a:lnSpc>
            </a:pPr>
            <a:r>
              <a:rPr lang="en-US" altLang="zh-CN" sz="2800" dirty="0">
                <a:solidFill>
                  <a:srgbClr val="1F2D3D"/>
                </a:solidFill>
                <a:latin typeface="Microsoft YaHei" charset="-122"/>
                <a:ea typeface="Microsoft YaHei" charset="-122"/>
                <a:cs typeface="Microsoft YaHei" charset="-122"/>
              </a:rPr>
              <a:t>E:《</a:t>
            </a:r>
            <a:r>
              <a:rPr lang="zh-CN" altLang="en-US" sz="2800" dirty="0">
                <a:solidFill>
                  <a:srgbClr val="1F2D3D"/>
                </a:solidFill>
                <a:latin typeface="Microsoft YaHei" charset="-122"/>
                <a:ea typeface="Microsoft YaHei" charset="-122"/>
                <a:cs typeface="Microsoft YaHei" charset="-122"/>
              </a:rPr>
              <a:t>巴黎圣母院</a:t>
            </a:r>
            <a:r>
              <a:rPr lang="en-US" altLang="zh-CN" sz="2800" dirty="0">
                <a:solidFill>
                  <a:srgbClr val="1F2D3D"/>
                </a:solidFill>
                <a:latin typeface="Microsoft YaHei" charset="-122"/>
                <a:ea typeface="Microsoft YaHei" charset="-122"/>
                <a:cs typeface="Microsoft YaHei" charset="-122"/>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图片 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51202" name="文本框 3"/>
          <p:cNvSpPr txBox="1"/>
          <p:nvPr/>
        </p:nvSpPr>
        <p:spPr>
          <a:xfrm>
            <a:off x="3359150" y="4437063"/>
            <a:ext cx="5830442" cy="584775"/>
          </a:xfrm>
          <a:prstGeom prst="rect">
            <a:avLst/>
          </a:prstGeom>
          <a:noFill/>
          <a:ln w="9525">
            <a:noFill/>
          </a:ln>
        </p:spPr>
        <p:txBody>
          <a:bodyPr wrap="none" anchor="t">
            <a:spAutoFit/>
          </a:bodyPr>
          <a:lstStyle/>
          <a:p>
            <a:pPr eaLnBrk="0" hangingPunct="0"/>
            <a:r>
              <a:rPr lang="en-US" altLang="zh-CN" sz="3200" b="1" dirty="0" smtClean="0">
                <a:solidFill>
                  <a:srgbClr val="FFC000"/>
                </a:solidFill>
                <a:latin typeface="微软雅黑" panose="020B0503020204020204" charset="-122"/>
                <a:ea typeface="微软雅黑" panose="020B0503020204020204" charset="-122"/>
              </a:rPr>
              <a:t>16</a:t>
            </a:r>
            <a:r>
              <a:rPr lang="zh-CN" altLang="en-US" sz="3200" b="1" dirty="0" smtClean="0">
                <a:solidFill>
                  <a:srgbClr val="FFC000"/>
                </a:solidFill>
                <a:latin typeface="微软雅黑" panose="020B0503020204020204" charset="-122"/>
                <a:ea typeface="微软雅黑" panose="020B0503020204020204" charset="-122"/>
              </a:rPr>
              <a:t>岁唐璜＋西班牙</a:t>
            </a:r>
            <a:r>
              <a:rPr lang="zh-CN" altLang="en-US" sz="3200" b="1" dirty="0">
                <a:solidFill>
                  <a:srgbClr val="FFC000"/>
                </a:solidFill>
                <a:latin typeface="微软雅黑" panose="020B0503020204020204" charset="-122"/>
                <a:ea typeface="微软雅黑" panose="020B0503020204020204" charset="-122"/>
              </a:rPr>
              <a:t>贵妇</a:t>
            </a:r>
            <a:r>
              <a:rPr lang="zh-CN" altLang="en-US" sz="3200" b="1" dirty="0">
                <a:solidFill>
                  <a:srgbClr val="FF0000"/>
                </a:solidFill>
                <a:latin typeface="微软雅黑" panose="020B0503020204020204" charset="-122"/>
                <a:ea typeface="微软雅黑" panose="020B0503020204020204" charset="-122"/>
              </a:rPr>
              <a:t>朱丽亚</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矩形 1"/>
          <p:cNvSpPr/>
          <p:nvPr/>
        </p:nvSpPr>
        <p:spPr>
          <a:xfrm>
            <a:off x="1559496" y="1052736"/>
            <a:ext cx="7440612" cy="3970318"/>
          </a:xfrm>
          <a:prstGeom prst="rect">
            <a:avLst/>
          </a:prstGeom>
          <a:noFill/>
          <a:ln w="9525">
            <a:noFill/>
          </a:ln>
        </p:spPr>
        <p:txBody>
          <a:bodyPr anchor="t">
            <a:spAutoFit/>
          </a:bodyPr>
          <a:lstStyle/>
          <a:p>
            <a:pPr eaLnBrk="0" fontAlgn="t" hangingPunct="0">
              <a:lnSpc>
                <a:spcPct val="150000"/>
              </a:lnSpc>
            </a:pPr>
            <a:r>
              <a:rPr lang="zh-CN" altLang="en-US" sz="2800" dirty="0">
                <a:solidFill>
                  <a:srgbClr val="1F2D3D"/>
                </a:solidFill>
                <a:latin typeface="Microsoft YaHei" charset="-122"/>
                <a:ea typeface="Microsoft YaHei" charset="-122"/>
                <a:cs typeface="Microsoft YaHei" charset="-122"/>
              </a:rPr>
              <a:t>英国现实主义作品有（ </a:t>
            </a:r>
            <a:r>
              <a:rPr lang="zh-CN" altLang="en-US" sz="2800" dirty="0" smtClean="0">
                <a:solidFill>
                  <a:srgbClr val="1F2D3D"/>
                </a:solidFill>
                <a:latin typeface="Microsoft YaHei" charset="-122"/>
                <a:ea typeface="Microsoft YaHei" charset="-122"/>
                <a:cs typeface="Microsoft YaHei" charset="-122"/>
              </a:rPr>
              <a:t>）</a:t>
            </a:r>
            <a:endParaRPr lang="zh-CN" altLang="en-US" sz="2800" dirty="0">
              <a:solidFill>
                <a:srgbClr val="1F2D3D"/>
              </a:solidFill>
              <a:latin typeface="Microsoft YaHei" charset="-122"/>
              <a:ea typeface="Microsoft YaHei" charset="-122"/>
              <a:cs typeface="Microsoft YaHei" charset="-122"/>
            </a:endParaRPr>
          </a:p>
          <a:p>
            <a:pPr eaLnBrk="0" hangingPunct="0">
              <a:lnSpc>
                <a:spcPct val="150000"/>
              </a:lnSpc>
            </a:pPr>
            <a:r>
              <a:rPr lang="en-US" altLang="zh-CN" sz="2800" dirty="0">
                <a:solidFill>
                  <a:srgbClr val="FF0000"/>
                </a:solidFill>
                <a:latin typeface="Microsoft YaHei" charset="-122"/>
                <a:ea typeface="Microsoft YaHei" charset="-122"/>
                <a:cs typeface="Microsoft YaHei" charset="-122"/>
              </a:rPr>
              <a:t>A:《</a:t>
            </a:r>
            <a:r>
              <a:rPr lang="zh-CN" altLang="en-US" sz="2800" dirty="0">
                <a:solidFill>
                  <a:srgbClr val="FF0000"/>
                </a:solidFill>
                <a:latin typeface="Microsoft YaHei" charset="-122"/>
                <a:ea typeface="Microsoft YaHei" charset="-122"/>
                <a:cs typeface="Microsoft YaHei" charset="-122"/>
              </a:rPr>
              <a:t>玛丽</a:t>
            </a:r>
            <a:r>
              <a:rPr lang="en-US" altLang="zh-CN" sz="2800" dirty="0">
                <a:solidFill>
                  <a:srgbClr val="FF0000"/>
                </a:solidFill>
                <a:latin typeface="Microsoft YaHei" charset="-122"/>
                <a:ea typeface="Microsoft YaHei" charset="-122"/>
                <a:cs typeface="Microsoft YaHei" charset="-122"/>
              </a:rPr>
              <a:t>·</a:t>
            </a:r>
            <a:r>
              <a:rPr lang="zh-CN" altLang="en-US" sz="2800" dirty="0">
                <a:solidFill>
                  <a:srgbClr val="FF0000"/>
                </a:solidFill>
                <a:latin typeface="Microsoft YaHei" charset="-122"/>
                <a:ea typeface="Microsoft YaHei" charset="-122"/>
                <a:cs typeface="Microsoft YaHei" charset="-122"/>
              </a:rPr>
              <a:t>巴顿</a:t>
            </a:r>
            <a:r>
              <a:rPr lang="en-US" altLang="zh-CN" sz="2800" dirty="0">
                <a:solidFill>
                  <a:srgbClr val="FF0000"/>
                </a:solidFill>
                <a:latin typeface="Microsoft YaHei" charset="-122"/>
                <a:ea typeface="Microsoft YaHei" charset="-122"/>
                <a:cs typeface="Microsoft YaHei" charset="-122"/>
              </a:rPr>
              <a:t>》</a:t>
            </a:r>
          </a:p>
          <a:p>
            <a:pPr eaLnBrk="0" hangingPunct="0">
              <a:lnSpc>
                <a:spcPct val="150000"/>
              </a:lnSpc>
            </a:pPr>
            <a:r>
              <a:rPr lang="en-US" altLang="zh-CN" sz="2800" dirty="0">
                <a:solidFill>
                  <a:srgbClr val="FF0000"/>
                </a:solidFill>
                <a:latin typeface="Microsoft YaHei" charset="-122"/>
                <a:ea typeface="Microsoft YaHei" charset="-122"/>
                <a:cs typeface="Microsoft YaHei" charset="-122"/>
              </a:rPr>
              <a:t>B:《</a:t>
            </a:r>
            <a:r>
              <a:rPr lang="zh-CN" altLang="en-US" sz="2800" dirty="0">
                <a:solidFill>
                  <a:srgbClr val="FF0000"/>
                </a:solidFill>
                <a:latin typeface="Microsoft YaHei" charset="-122"/>
                <a:ea typeface="Microsoft YaHei" charset="-122"/>
                <a:cs typeface="Microsoft YaHei" charset="-122"/>
              </a:rPr>
              <a:t>名利场</a:t>
            </a:r>
            <a:r>
              <a:rPr lang="en-US" altLang="zh-CN" sz="2800" dirty="0">
                <a:solidFill>
                  <a:srgbClr val="FF0000"/>
                </a:solidFill>
                <a:latin typeface="Microsoft YaHei" charset="-122"/>
                <a:ea typeface="Microsoft YaHei" charset="-122"/>
                <a:cs typeface="Microsoft YaHei" charset="-122"/>
              </a:rPr>
              <a:t>》</a:t>
            </a:r>
          </a:p>
          <a:p>
            <a:pPr eaLnBrk="0" hangingPunct="0">
              <a:lnSpc>
                <a:spcPct val="150000"/>
              </a:lnSpc>
            </a:pPr>
            <a:r>
              <a:rPr lang="en-US" altLang="zh-CN" sz="2800" dirty="0">
                <a:solidFill>
                  <a:srgbClr val="FF0000"/>
                </a:solidFill>
                <a:latin typeface="Microsoft YaHei" charset="-122"/>
                <a:ea typeface="Microsoft YaHei" charset="-122"/>
                <a:cs typeface="Microsoft YaHei" charset="-122"/>
              </a:rPr>
              <a:t>C:《</a:t>
            </a:r>
            <a:r>
              <a:rPr lang="zh-CN" altLang="en-US" sz="2800" dirty="0">
                <a:solidFill>
                  <a:srgbClr val="FF0000"/>
                </a:solidFill>
                <a:latin typeface="Microsoft YaHei" charset="-122"/>
                <a:ea typeface="Microsoft YaHei" charset="-122"/>
                <a:cs typeface="Microsoft YaHei" charset="-122"/>
              </a:rPr>
              <a:t>简</a:t>
            </a:r>
            <a:r>
              <a:rPr lang="en-US" altLang="zh-CN" sz="2800" dirty="0">
                <a:solidFill>
                  <a:srgbClr val="FF0000"/>
                </a:solidFill>
                <a:latin typeface="Microsoft YaHei" charset="-122"/>
                <a:ea typeface="Microsoft YaHei" charset="-122"/>
                <a:cs typeface="Microsoft YaHei" charset="-122"/>
              </a:rPr>
              <a:t>·</a:t>
            </a:r>
            <a:r>
              <a:rPr lang="zh-CN" altLang="en-US" sz="2800" dirty="0">
                <a:solidFill>
                  <a:srgbClr val="FF0000"/>
                </a:solidFill>
                <a:latin typeface="Microsoft YaHei" charset="-122"/>
                <a:ea typeface="Microsoft YaHei" charset="-122"/>
                <a:cs typeface="Microsoft YaHei" charset="-122"/>
              </a:rPr>
              <a:t>爱</a:t>
            </a:r>
            <a:r>
              <a:rPr lang="en-US" altLang="zh-CN" sz="2800" dirty="0">
                <a:solidFill>
                  <a:srgbClr val="FF0000"/>
                </a:solidFill>
                <a:latin typeface="Microsoft YaHei" charset="-122"/>
                <a:ea typeface="Microsoft YaHei" charset="-122"/>
                <a:cs typeface="Microsoft YaHei" charset="-122"/>
              </a:rPr>
              <a:t>》</a:t>
            </a:r>
          </a:p>
          <a:p>
            <a:pPr eaLnBrk="0" hangingPunct="0">
              <a:lnSpc>
                <a:spcPct val="150000"/>
              </a:lnSpc>
            </a:pPr>
            <a:r>
              <a:rPr lang="en-US" altLang="zh-CN" sz="2800" dirty="0">
                <a:solidFill>
                  <a:srgbClr val="FF0000"/>
                </a:solidFill>
                <a:latin typeface="Microsoft YaHei" charset="-122"/>
                <a:ea typeface="Microsoft YaHei" charset="-122"/>
                <a:cs typeface="Microsoft YaHei" charset="-122"/>
              </a:rPr>
              <a:t>D:《</a:t>
            </a:r>
            <a:r>
              <a:rPr lang="zh-CN" altLang="en-US" sz="2800" dirty="0">
                <a:solidFill>
                  <a:srgbClr val="FF0000"/>
                </a:solidFill>
                <a:latin typeface="Microsoft YaHei" charset="-122"/>
                <a:ea typeface="Microsoft YaHei" charset="-122"/>
                <a:cs typeface="Microsoft YaHei" charset="-122"/>
              </a:rPr>
              <a:t>艰难时世</a:t>
            </a:r>
            <a:r>
              <a:rPr lang="en-US" altLang="zh-CN" sz="2800" dirty="0" smtClean="0">
                <a:solidFill>
                  <a:srgbClr val="FF0000"/>
                </a:solidFill>
                <a:latin typeface="Microsoft YaHei" charset="-122"/>
                <a:ea typeface="Microsoft YaHei" charset="-122"/>
                <a:cs typeface="Microsoft YaHei" charset="-122"/>
              </a:rPr>
              <a:t>》——</a:t>
            </a:r>
            <a:r>
              <a:rPr lang="zh-CN" altLang="en-US" sz="2800" dirty="0" smtClean="0">
                <a:solidFill>
                  <a:srgbClr val="FF0000"/>
                </a:solidFill>
                <a:latin typeface="Microsoft YaHei" charset="-122"/>
                <a:ea typeface="Microsoft YaHei" charset="-122"/>
                <a:cs typeface="Microsoft YaHei" charset="-122"/>
              </a:rPr>
              <a:t>狄更斯（英国）</a:t>
            </a:r>
            <a:endParaRPr lang="en-US" altLang="zh-CN" sz="2800" dirty="0">
              <a:solidFill>
                <a:srgbClr val="FF0000"/>
              </a:solidFill>
              <a:latin typeface="Microsoft YaHei" charset="-122"/>
              <a:ea typeface="Microsoft YaHei" charset="-122"/>
              <a:cs typeface="Microsoft YaHei" charset="-122"/>
            </a:endParaRPr>
          </a:p>
          <a:p>
            <a:pPr eaLnBrk="0" hangingPunct="0">
              <a:lnSpc>
                <a:spcPct val="150000"/>
              </a:lnSpc>
            </a:pPr>
            <a:r>
              <a:rPr lang="en-US" altLang="zh-CN" sz="2800" dirty="0">
                <a:solidFill>
                  <a:srgbClr val="1F2D3D"/>
                </a:solidFill>
                <a:latin typeface="Microsoft YaHei" charset="-122"/>
                <a:ea typeface="Microsoft YaHei" charset="-122"/>
                <a:cs typeface="Microsoft YaHei" charset="-122"/>
              </a:rPr>
              <a:t>E:《</a:t>
            </a:r>
            <a:r>
              <a:rPr lang="zh-CN" altLang="en-US" sz="2800" dirty="0">
                <a:solidFill>
                  <a:srgbClr val="1F2D3D"/>
                </a:solidFill>
                <a:latin typeface="Microsoft YaHei" charset="-122"/>
                <a:ea typeface="Microsoft YaHei" charset="-122"/>
                <a:cs typeface="Microsoft YaHei" charset="-122"/>
              </a:rPr>
              <a:t>巴黎圣母院</a:t>
            </a:r>
            <a:r>
              <a:rPr lang="en-US" altLang="zh-CN" sz="2800" dirty="0">
                <a:solidFill>
                  <a:srgbClr val="1F2D3D"/>
                </a:solidFill>
                <a:latin typeface="Microsoft YaHei" charset="-122"/>
                <a:ea typeface="Microsoft YaHei" charset="-122"/>
                <a:cs typeface="Microsoft YaHei" charset="-122"/>
              </a:rPr>
              <a:t>》</a:t>
            </a:r>
          </a:p>
        </p:txBody>
      </p:sp>
      <p:sp>
        <p:nvSpPr>
          <p:cNvPr id="3" name="文本框 9"/>
          <p:cNvSpPr txBox="1"/>
          <p:nvPr/>
        </p:nvSpPr>
        <p:spPr>
          <a:xfrm>
            <a:off x="1223963" y="5157788"/>
            <a:ext cx="4802187" cy="460375"/>
          </a:xfrm>
          <a:prstGeom prst="rect">
            <a:avLst/>
          </a:prstGeom>
          <a:noFill/>
          <a:ln w="9525">
            <a:noFill/>
          </a:ln>
        </p:spPr>
        <p:txBody>
          <a:bodyPr wrap="none" anchor="t">
            <a:spAutoFit/>
          </a:bodyPr>
          <a:lstStyle/>
          <a:p>
            <a:pPr eaLnBrk="0" hangingPunct="0"/>
            <a:r>
              <a:rPr lang="zh-CN" altLang="en-US" sz="2400">
                <a:solidFill>
                  <a:srgbClr val="0070C0"/>
                </a:solidFill>
                <a:latin typeface="KaiTi" charset="-122"/>
                <a:ea typeface="KaiTi" charset="-122"/>
                <a:cs typeface="KaiTi" charset="-122"/>
              </a:rPr>
              <a:t>口诀：马夫人的山庄里夏天爱雷鸣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26978" name="文本框 2"/>
          <p:cNvSpPr txBox="1"/>
          <p:nvPr/>
        </p:nvSpPr>
        <p:spPr>
          <a:xfrm>
            <a:off x="1222375" y="1133475"/>
            <a:ext cx="10561638" cy="581025"/>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3.</a:t>
            </a:r>
            <a:r>
              <a:rPr lang="zh-CN" altLang="en-US" sz="2400" b="1">
                <a:latin typeface="微软雅黑" panose="020B0503020204020204" charset="-122"/>
                <a:ea typeface="微软雅黑" panose="020B0503020204020204" charset="-122"/>
              </a:rPr>
              <a:t>  现实主义文学在欧洲各国的发展</a:t>
            </a:r>
            <a:r>
              <a:rPr lang="zh-CN" altLang="en-US" sz="2400" b="1">
                <a:solidFill>
                  <a:srgbClr val="00B050"/>
                </a:solidFill>
                <a:latin typeface="微软雅黑" panose="020B0503020204020204" charset="-122"/>
                <a:ea typeface="微软雅黑" panose="020B0503020204020204" charset="-122"/>
              </a:rPr>
              <a:t>［理解］</a:t>
            </a:r>
            <a:endParaRPr lang="en-US" altLang="zh-CN" sz="2400">
              <a:solidFill>
                <a:srgbClr val="00B050"/>
              </a:solidFill>
              <a:latin typeface="微软雅黑" panose="020B0503020204020204" charset="-122"/>
              <a:ea typeface="微软雅黑" panose="020B0503020204020204" charset="-122"/>
            </a:endParaRPr>
          </a:p>
        </p:txBody>
      </p:sp>
      <p:pic>
        <p:nvPicPr>
          <p:cNvPr id="126979" name="图片 1"/>
          <p:cNvPicPr>
            <a:picLocks noChangeAspect="1"/>
          </p:cNvPicPr>
          <p:nvPr/>
        </p:nvPicPr>
        <p:blipFill>
          <a:blip r:embed="rId3"/>
          <a:stretch>
            <a:fillRect/>
          </a:stretch>
        </p:blipFill>
        <p:spPr>
          <a:xfrm>
            <a:off x="9840913" y="347663"/>
            <a:ext cx="2351087" cy="1857375"/>
          </a:xfrm>
          <a:prstGeom prst="rect">
            <a:avLst/>
          </a:prstGeom>
          <a:noFill/>
          <a:ln w="9525">
            <a:noFill/>
          </a:ln>
        </p:spPr>
      </p:pic>
      <p:graphicFrame>
        <p:nvGraphicFramePr>
          <p:cNvPr id="5" name="图表 4"/>
          <p:cNvGraphicFramePr/>
          <p:nvPr/>
        </p:nvGraphicFramePr>
        <p:xfrm>
          <a:off x="191344" y="2205777"/>
          <a:ext cx="8880648" cy="3835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s1.bdstatic.com/70cFvXSh_Q1YnxGkpoWK1HF6hhy/it/u=3912614019,2503307972&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4392" y="3327950"/>
            <a:ext cx="2387136" cy="31409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9025"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29026"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6.</a:t>
            </a:r>
            <a:r>
              <a:rPr lang="zh-CN" altLang="en-US" sz="2400" b="1">
                <a:latin typeface="微软雅黑" panose="020B0503020204020204" charset="-122"/>
                <a:ea typeface="微软雅黑" panose="020B0503020204020204" charset="-122"/>
              </a:rPr>
              <a:t>  现实主义文学在俄国</a:t>
            </a:r>
            <a:r>
              <a:rPr lang="zh-CN" altLang="en-US" sz="2400" b="1">
                <a:solidFill>
                  <a:srgbClr val="00B050"/>
                </a:solidFill>
                <a:latin typeface="微软雅黑" panose="020B0503020204020204" charset="-122"/>
                <a:ea typeface="微软雅黑" panose="020B0503020204020204" charset="-122"/>
              </a:rPr>
              <a:t>［名词／选择］</a:t>
            </a:r>
            <a:endParaRPr lang="en-US" altLang="zh-CN" sz="2400">
              <a:solidFill>
                <a:srgbClr val="00B050"/>
              </a:solidFill>
              <a:latin typeface="微软雅黑" panose="020B0503020204020204" charset="-122"/>
              <a:ea typeface="微软雅黑" panose="020B0503020204020204" charset="-122"/>
            </a:endParaRPr>
          </a:p>
        </p:txBody>
      </p:sp>
      <p:sp>
        <p:nvSpPr>
          <p:cNvPr id="129027" name="矩形 3"/>
          <p:cNvSpPr/>
          <p:nvPr/>
        </p:nvSpPr>
        <p:spPr>
          <a:xfrm>
            <a:off x="1222375" y="1789113"/>
            <a:ext cx="11282337" cy="2308324"/>
          </a:xfrm>
          <a:prstGeom prst="rect">
            <a:avLst/>
          </a:prstGeom>
          <a:noFill/>
          <a:ln w="9525">
            <a:noFill/>
          </a:ln>
        </p:spPr>
        <p:txBody>
          <a:bodyPr wrap="square" anchor="t">
            <a:spAutoFit/>
          </a:bodyPr>
          <a:lstStyle/>
          <a:p>
            <a:pPr fontAlgn="base">
              <a:lnSpc>
                <a:spcPct val="150000"/>
              </a:lnSpc>
            </a:pPr>
            <a:r>
              <a:rPr lang="en-US" altLang="zh-CN" sz="2400" b="1" strike="noStrike" noProof="1" smtClean="0">
                <a:latin typeface="微软雅黑" panose="020B0503020204020204" charset="-122"/>
                <a:ea typeface="微软雅黑" panose="020B0503020204020204" charset="-122"/>
                <a:cs typeface="+mn-cs"/>
              </a:rPr>
              <a:t>A</a:t>
            </a:r>
            <a:r>
              <a:rPr lang="zh-CN" altLang="en-US" sz="2400" b="1" noProof="1">
                <a:latin typeface="微软雅黑" panose="020B0503020204020204" charset="-122"/>
                <a:ea typeface="微软雅黑" panose="020B0503020204020204" charset="-122"/>
              </a:rPr>
              <a:t>、</a:t>
            </a:r>
            <a:r>
              <a:rPr lang="zh-CN" altLang="en-US" sz="2400" b="1" strike="noStrike" noProof="1" smtClean="0">
                <a:latin typeface="微软雅黑" panose="020B0503020204020204" charset="-122"/>
                <a:ea typeface="微软雅黑" panose="020B0503020204020204" charset="-122"/>
                <a:cs typeface="+mn-cs"/>
              </a:rPr>
              <a:t>自然</a:t>
            </a:r>
            <a:r>
              <a:rPr lang="zh-CN" altLang="en-US" sz="2400" b="1" strike="noStrike" noProof="1">
                <a:latin typeface="微软雅黑" panose="020B0503020204020204" charset="-122"/>
                <a:ea typeface="微软雅黑" panose="020B0503020204020204" charset="-122"/>
                <a:cs typeface="+mn-cs"/>
              </a:rPr>
              <a:t>派</a:t>
            </a:r>
            <a:r>
              <a:rPr lang="zh-CN" altLang="en-US" sz="2400" strike="noStrike" noProof="1">
                <a:solidFill>
                  <a:srgbClr val="00B050"/>
                </a:solidFill>
                <a:latin typeface="微软雅黑" panose="020B0503020204020204" charset="-122"/>
                <a:ea typeface="微软雅黑" panose="020B0503020204020204" charset="-122"/>
                <a:cs typeface="+mn-cs"/>
              </a:rPr>
              <a:t>［名词］</a:t>
            </a:r>
            <a:endParaRPr lang="zh-CN" altLang="en-US" sz="2400" strike="noStrike" noProof="1">
              <a:solidFill>
                <a:srgbClr val="00B050"/>
              </a:solidFill>
              <a:latin typeface="微软雅黑" panose="020B0503020204020204" charset="-122"/>
              <a:ea typeface="微软雅黑" panose="020B0503020204020204" charset="-122"/>
            </a:endParaRPr>
          </a:p>
          <a:p>
            <a:pPr algn="l" fontAlgn="base">
              <a:lnSpc>
                <a:spcPct val="150000"/>
              </a:lnSpc>
            </a:pPr>
            <a:r>
              <a:rPr lang="zh-CN" altLang="en-US" sz="2400" strike="noStrike" noProof="1" smtClean="0">
                <a:latin typeface="微软雅黑" panose="020B0503020204020204" charset="-122"/>
                <a:ea typeface="微软雅黑" panose="020B0503020204020204" charset="-122"/>
                <a:cs typeface="+mn-cs"/>
              </a:rPr>
              <a:t>“</a:t>
            </a:r>
            <a:r>
              <a:rPr lang="zh-CN" altLang="en-US" sz="2400" strike="noStrike" noProof="1">
                <a:latin typeface="微软雅黑" panose="020B0503020204020204" charset="-122"/>
                <a:ea typeface="微软雅黑" panose="020B0503020204020204" charset="-122"/>
                <a:cs typeface="+mn-cs"/>
              </a:rPr>
              <a:t>自然派”是俄国现实主义文学的</a:t>
            </a:r>
            <a:r>
              <a:rPr lang="zh-CN" altLang="en-US" sz="2400" strike="noStrike" noProof="1" smtClean="0">
                <a:latin typeface="微软雅黑" panose="020B0503020204020204" charset="-122"/>
                <a:ea typeface="微软雅黑" panose="020B0503020204020204" charset="-122"/>
                <a:cs typeface="+mn-cs"/>
              </a:rPr>
              <a:t>别称</a:t>
            </a:r>
            <a:r>
              <a:rPr lang="zh-CN" altLang="en-US" sz="2400" noProof="1">
                <a:latin typeface="微软雅黑" panose="020B0503020204020204" charset="-122"/>
                <a:ea typeface="微软雅黑" panose="020B0503020204020204" charset="-122"/>
              </a:rPr>
              <a:t>，</a:t>
            </a:r>
            <a:r>
              <a:rPr lang="zh-CN" altLang="en-US" sz="2400" b="1" strike="noStrike" noProof="1" smtClean="0">
                <a:solidFill>
                  <a:srgbClr val="C00000"/>
                </a:solidFill>
                <a:latin typeface="微软雅黑" panose="020B0503020204020204" charset="-122"/>
                <a:ea typeface="微软雅黑" panose="020B0503020204020204" charset="-122"/>
                <a:cs typeface="+mn-cs"/>
              </a:rPr>
              <a:t>果戈理</a:t>
            </a:r>
            <a:r>
              <a:rPr lang="zh-CN" altLang="en-US" sz="2400" strike="noStrike" noProof="1">
                <a:latin typeface="微软雅黑" panose="020B0503020204020204" charset="-122"/>
                <a:ea typeface="微软雅黑" panose="020B0503020204020204" charset="-122"/>
                <a:cs typeface="+mn-cs"/>
              </a:rPr>
              <a:t>是“自然派”的创立者，别林斯基</a:t>
            </a:r>
            <a:r>
              <a:rPr lang="zh-CN" altLang="en-US" sz="2400" strike="noStrike" noProof="1">
                <a:latin typeface="微软雅黑" panose="020B0503020204020204" charset="-122"/>
                <a:ea typeface="微软雅黑" panose="020B0503020204020204" charset="-122"/>
              </a:rPr>
              <a:t>在理论上作了阐述；</a:t>
            </a:r>
          </a:p>
          <a:p>
            <a:pPr marL="342900" indent="-342900" eaLnBrk="0" fontAlgn="base" hangingPunct="0">
              <a:lnSpc>
                <a:spcPct val="150000"/>
              </a:lnSpc>
            </a:pPr>
            <a:r>
              <a:rPr lang="zh-CN" altLang="en-US" sz="2400" strike="noStrike" noProof="1" smtClean="0">
                <a:latin typeface="微软雅黑" panose="020B0503020204020204" charset="-122"/>
                <a:ea typeface="微软雅黑" panose="020B0503020204020204" charset="-122"/>
                <a:cs typeface="+mn-cs"/>
              </a:rPr>
              <a:t>该类作品</a:t>
            </a:r>
            <a:r>
              <a:rPr lang="zh-CN" altLang="en-US" sz="2400" strike="noStrike" noProof="1">
                <a:latin typeface="微软雅黑" panose="020B0503020204020204" charset="-122"/>
                <a:ea typeface="微软雅黑" panose="020B0503020204020204" charset="-122"/>
                <a:cs typeface="+mn-cs"/>
              </a:rPr>
              <a:t>真实地反映生活，</a:t>
            </a:r>
            <a:r>
              <a:rPr lang="zh-CN" altLang="en-US" sz="2400" b="1" strike="noStrike" noProof="1">
                <a:solidFill>
                  <a:srgbClr val="FF0000"/>
                </a:solidFill>
                <a:latin typeface="微软雅黑" panose="020B0503020204020204" charset="-122"/>
                <a:ea typeface="微软雅黑" panose="020B0503020204020204" charset="-122"/>
                <a:cs typeface="+mn-cs"/>
              </a:rPr>
              <a:t>揭露农奴制的黑暗</a:t>
            </a:r>
            <a:r>
              <a:rPr lang="zh-CN" altLang="en-US" sz="2400" strike="noStrike" noProof="1">
                <a:latin typeface="微软雅黑" panose="020B0503020204020204" charset="-122"/>
                <a:ea typeface="微软雅黑" panose="020B0503020204020204" charset="-122"/>
                <a:cs typeface="+mn-cs"/>
              </a:rPr>
              <a:t>，描写下层人民的</a:t>
            </a:r>
            <a:r>
              <a:rPr lang="zh-CN" altLang="en-US" sz="2400" strike="noStrike" noProof="1">
                <a:solidFill>
                  <a:schemeClr val="bg1"/>
                </a:solidFill>
                <a:latin typeface="微软雅黑" panose="020B0503020204020204" charset="-122"/>
                <a:ea typeface="微软雅黑" panose="020B0503020204020204" charset="-122"/>
              </a:rPr>
              <a:t>苦难命运。</a:t>
            </a:r>
          </a:p>
        </p:txBody>
      </p:sp>
      <p:pic>
        <p:nvPicPr>
          <p:cNvPr id="129028" name="图片 10"/>
          <p:cNvPicPr>
            <a:picLocks noChangeAspect="1"/>
          </p:cNvPicPr>
          <p:nvPr/>
        </p:nvPicPr>
        <p:blipFill>
          <a:blip r:embed="rId3"/>
          <a:stretch>
            <a:fillRect/>
          </a:stretch>
        </p:blipFill>
        <p:spPr>
          <a:xfrm>
            <a:off x="9840913" y="341313"/>
            <a:ext cx="2351087" cy="1511300"/>
          </a:xfrm>
          <a:prstGeom prst="rect">
            <a:avLst/>
          </a:prstGeom>
          <a:noFill/>
          <a:ln w="9525">
            <a:noFill/>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30050"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6.</a:t>
            </a:r>
            <a:r>
              <a:rPr lang="zh-CN" altLang="en-US" sz="2400" b="1">
                <a:latin typeface="微软雅黑" panose="020B0503020204020204" charset="-122"/>
                <a:ea typeface="微软雅黑" panose="020B0503020204020204" charset="-122"/>
              </a:rPr>
              <a:t>  现实主义文学在俄国</a:t>
            </a:r>
            <a:r>
              <a:rPr lang="zh-CN" altLang="en-US" sz="2400" b="1">
                <a:solidFill>
                  <a:srgbClr val="00B050"/>
                </a:solidFill>
                <a:latin typeface="微软雅黑" panose="020B0503020204020204" charset="-122"/>
                <a:ea typeface="微软雅黑" panose="020B0503020204020204" charset="-122"/>
              </a:rPr>
              <a:t>［名词／选择］</a:t>
            </a:r>
            <a:endParaRPr lang="en-US" altLang="zh-CN" sz="2400">
              <a:solidFill>
                <a:srgbClr val="00B050"/>
              </a:solidFill>
              <a:latin typeface="微软雅黑" panose="020B0503020204020204" charset="-122"/>
              <a:ea typeface="微软雅黑" panose="020B0503020204020204" charset="-122"/>
            </a:endParaRPr>
          </a:p>
        </p:txBody>
      </p:sp>
      <p:sp>
        <p:nvSpPr>
          <p:cNvPr id="130051" name="矩形 3"/>
          <p:cNvSpPr/>
          <p:nvPr/>
        </p:nvSpPr>
        <p:spPr>
          <a:xfrm>
            <a:off x="1222375" y="1789113"/>
            <a:ext cx="10969625" cy="3416320"/>
          </a:xfrm>
          <a:prstGeom prst="rect">
            <a:avLst/>
          </a:prstGeom>
          <a:noFill/>
          <a:ln w="9525">
            <a:noFill/>
          </a:ln>
        </p:spPr>
        <p:txBody>
          <a:bodyPr anchor="t">
            <a:spAutoFit/>
          </a:bodyPr>
          <a:lstStyle/>
          <a:p>
            <a:pPr fontAlgn="base">
              <a:lnSpc>
                <a:spcPct val="150000"/>
              </a:lnSpc>
            </a:pPr>
            <a:r>
              <a:rPr lang="en-US" altLang="zh-CN" sz="2400" b="1" strike="noStrike" noProof="1" smtClean="0">
                <a:latin typeface="微软雅黑" panose="020B0503020204020204" charset="-122"/>
                <a:ea typeface="微软雅黑" panose="020B0503020204020204" charset="-122"/>
                <a:cs typeface="+mn-cs"/>
              </a:rPr>
              <a:t>B</a:t>
            </a:r>
            <a:r>
              <a:rPr lang="zh-CN" altLang="en-US" sz="2400" b="1" strike="noStrike" noProof="1" smtClean="0">
                <a:latin typeface="微软雅黑" panose="020B0503020204020204" charset="-122"/>
                <a:ea typeface="微软雅黑" panose="020B0503020204020204" charset="-122"/>
                <a:cs typeface="+mn-cs"/>
              </a:rPr>
              <a:t> 、小人物</a:t>
            </a:r>
            <a:endParaRPr lang="en-US" altLang="zh-CN" sz="2400" b="1" strike="noStrike" noProof="1" smtClean="0">
              <a:latin typeface="微软雅黑" panose="020B0503020204020204" charset="-122"/>
              <a:ea typeface="微软雅黑" panose="020B0503020204020204" charset="-122"/>
              <a:cs typeface="+mn-cs"/>
            </a:endParaRPr>
          </a:p>
          <a:p>
            <a:pPr marL="457200" indent="-457200" fontAlgn="base">
              <a:lnSpc>
                <a:spcPct val="150000"/>
              </a:lnSpc>
              <a:buFont typeface="+mj-ea"/>
              <a:buAutoNum type="circleNumDbPlain"/>
            </a:pPr>
            <a:r>
              <a:rPr lang="en-US" altLang="zh-CN" sz="2400" strike="noStrike" noProof="1" smtClean="0">
                <a:latin typeface="楷体" panose="02010609060101010101" charset="-122"/>
                <a:ea typeface="楷体" panose="02010609060101010101" charset="-122"/>
                <a:cs typeface="楷体" panose="02010609060101010101" charset="-122"/>
              </a:rPr>
              <a:t>19</a:t>
            </a:r>
            <a:r>
              <a:rPr lang="zh-CN" altLang="en-US" sz="2400" strike="noStrike" noProof="1">
                <a:latin typeface="楷体" panose="02010609060101010101" charset="-122"/>
                <a:ea typeface="楷体" panose="02010609060101010101" charset="-122"/>
                <a:cs typeface="楷体" panose="02010609060101010101" charset="-122"/>
              </a:rPr>
              <a:t>世纪俄国文学中塑造的一系列典型。 </a:t>
            </a:r>
          </a:p>
          <a:p>
            <a:pPr marL="457200" indent="-457200" eaLnBrk="0" fontAlgn="base" hangingPunct="0">
              <a:lnSpc>
                <a:spcPct val="150000"/>
              </a:lnSpc>
              <a:buFont typeface="+mj-ea"/>
              <a:buAutoNum type="circleNumDbPlain"/>
            </a:pPr>
            <a:r>
              <a:rPr lang="zh-CN" altLang="en-US" sz="2400" strike="noStrike" noProof="1" smtClean="0">
                <a:latin typeface="楷体" panose="02010609060101010101" charset="-122"/>
                <a:ea typeface="楷体" panose="02010609060101010101" charset="-122"/>
                <a:cs typeface="楷体" panose="02010609060101010101" charset="-122"/>
              </a:rPr>
              <a:t>主人公大多是</a:t>
            </a:r>
            <a:r>
              <a:rPr lang="zh-CN" altLang="en-US" sz="2400" b="1" strike="noStrike" noProof="1" smtClean="0">
                <a:solidFill>
                  <a:srgbClr val="C00000"/>
                </a:solidFill>
                <a:latin typeface="楷体" panose="02010609060101010101" charset="-122"/>
                <a:ea typeface="楷体" panose="02010609060101010101" charset="-122"/>
                <a:cs typeface="楷体" panose="02010609060101010101" charset="-122"/>
              </a:rPr>
              <a:t>性格</a:t>
            </a:r>
            <a:r>
              <a:rPr lang="zh-CN" altLang="en-US" sz="2400" b="1" strike="noStrike" noProof="1">
                <a:solidFill>
                  <a:srgbClr val="C00000"/>
                </a:solidFill>
                <a:latin typeface="楷体" panose="02010609060101010101" charset="-122"/>
                <a:ea typeface="楷体" panose="02010609060101010101" charset="-122"/>
                <a:cs typeface="楷体" panose="02010609060101010101" charset="-122"/>
              </a:rPr>
              <a:t>懦弱、胆小怕事</a:t>
            </a:r>
            <a:r>
              <a:rPr lang="zh-CN" altLang="en-US" sz="2400" strike="noStrike" noProof="1">
                <a:latin typeface="楷体" panose="02010609060101010101" charset="-122"/>
                <a:ea typeface="楷体" panose="02010609060101010101" charset="-122"/>
                <a:cs typeface="楷体" panose="02010609060101010101" charset="-122"/>
              </a:rPr>
              <a:t>的被欺凌与</a:t>
            </a:r>
            <a:r>
              <a:rPr lang="zh-CN" altLang="en-US" sz="2400" strike="noStrike" noProof="1" smtClean="0">
                <a:latin typeface="楷体" panose="02010609060101010101" charset="-122"/>
                <a:ea typeface="楷体" panose="02010609060101010101" charset="-122"/>
                <a:cs typeface="楷体" panose="02010609060101010101" charset="-122"/>
              </a:rPr>
              <a:t>侮辱者</a:t>
            </a:r>
            <a:r>
              <a:rPr lang="zh-CN" altLang="en-US" sz="2400" noProof="1">
                <a:latin typeface="楷体" panose="02010609060101010101" charset="-122"/>
                <a:ea typeface="楷体" panose="02010609060101010101" charset="-122"/>
                <a:cs typeface="楷体" panose="02010609060101010101" charset="-122"/>
              </a:rPr>
              <a:t>，</a:t>
            </a:r>
            <a:r>
              <a:rPr lang="zh-CN" altLang="en-US" sz="2400" strike="noStrike" noProof="1" smtClean="0">
                <a:latin typeface="楷体" panose="02010609060101010101" charset="-122"/>
                <a:ea typeface="楷体" panose="02010609060101010101" charset="-122"/>
                <a:cs typeface="楷体" panose="02010609060101010101" charset="-122"/>
              </a:rPr>
              <a:t>通过</a:t>
            </a:r>
            <a:r>
              <a:rPr lang="zh-CN" altLang="en-US" sz="2400" strike="noStrike" noProof="1">
                <a:latin typeface="楷体" panose="02010609060101010101" charset="-122"/>
                <a:ea typeface="楷体" panose="02010609060101010101" charset="-122"/>
                <a:cs typeface="楷体" panose="02010609060101010101" charset="-122"/>
              </a:rPr>
              <a:t>这类形象的塑造表现了作者的</a:t>
            </a:r>
            <a:r>
              <a:rPr lang="zh-CN" altLang="en-US" sz="2400" b="1" strike="noStrike" noProof="1">
                <a:solidFill>
                  <a:srgbClr val="C00000"/>
                </a:solidFill>
                <a:latin typeface="楷体" panose="02010609060101010101" charset="-122"/>
                <a:ea typeface="楷体" panose="02010609060101010101" charset="-122"/>
                <a:cs typeface="楷体" panose="02010609060101010101" charset="-122"/>
              </a:rPr>
              <a:t>人道主义思想</a:t>
            </a:r>
            <a:r>
              <a:rPr lang="zh-CN" altLang="en-US" sz="2400" strike="noStrike" noProof="1">
                <a:latin typeface="楷体" panose="02010609060101010101" charset="-122"/>
                <a:ea typeface="楷体" panose="02010609060101010101" charset="-122"/>
                <a:cs typeface="楷体" panose="02010609060101010101" charset="-122"/>
              </a:rPr>
              <a:t>。</a:t>
            </a:r>
          </a:p>
          <a:p>
            <a:pPr marL="457200" indent="-457200" eaLnBrk="0" fontAlgn="base" hangingPunct="0">
              <a:lnSpc>
                <a:spcPct val="150000"/>
              </a:lnSpc>
              <a:buFont typeface="+mj-ea"/>
              <a:buAutoNum type="circleNumDbPlain"/>
            </a:pPr>
            <a:r>
              <a:rPr lang="zh-CN" altLang="en-US" sz="2400" noProof="1" smtClean="0">
                <a:latin typeface="楷体" panose="02010609060101010101" charset="-122"/>
                <a:ea typeface="楷体" panose="02010609060101010101" charset="-122"/>
                <a:cs typeface="楷体" panose="02010609060101010101" charset="-122"/>
              </a:rPr>
              <a:t>代表作家有</a:t>
            </a:r>
            <a:r>
              <a:rPr lang="zh-CN" altLang="en-US" sz="2400" b="1" strike="noStrike" noProof="1" smtClean="0">
                <a:solidFill>
                  <a:srgbClr val="C00000"/>
                </a:solidFill>
                <a:latin typeface="楷体" panose="02010609060101010101" charset="-122"/>
                <a:ea typeface="楷体" panose="02010609060101010101" charset="-122"/>
                <a:cs typeface="楷体" panose="02010609060101010101" charset="-122"/>
              </a:rPr>
              <a:t>普希金、果戈理</a:t>
            </a:r>
            <a:r>
              <a:rPr lang="zh-CN" altLang="en-US" sz="2400" strike="noStrike" noProof="1" smtClean="0">
                <a:latin typeface="楷体" panose="02010609060101010101" charset="-122"/>
                <a:ea typeface="楷体" panose="02010609060101010101" charset="-122"/>
                <a:cs typeface="楷体" panose="02010609060101010101" charset="-122"/>
              </a:rPr>
              <a:t>等。</a:t>
            </a:r>
            <a:endParaRPr lang="zh-CN" altLang="en-US" sz="2400" strike="noStrike" noProof="1">
              <a:latin typeface="楷体" panose="02010609060101010101" charset="-122"/>
              <a:ea typeface="楷体" panose="02010609060101010101" charset="-122"/>
              <a:cs typeface="楷体" panose="02010609060101010101" charset="-122"/>
            </a:endParaRPr>
          </a:p>
          <a:p>
            <a:pPr marL="457200" indent="-457200" fontAlgn="base">
              <a:lnSpc>
                <a:spcPct val="150000"/>
              </a:lnSpc>
              <a:buFont typeface="Wingdings" panose="05000000000000000000"/>
              <a:buChar char="Ø"/>
            </a:pPr>
            <a:endParaRPr lang="zh-CN" altLang="en-US" sz="2400" strike="noStrike" noProof="1">
              <a:latin typeface="楷体" panose="02010609060101010101" charset="-122"/>
              <a:ea typeface="楷体" panose="02010609060101010101" charset="-122"/>
              <a:cs typeface="楷体" panose="02010609060101010101" charset="-122"/>
            </a:endParaRPr>
          </a:p>
        </p:txBody>
      </p:sp>
      <p:pic>
        <p:nvPicPr>
          <p:cNvPr id="130052" name="图片 10"/>
          <p:cNvPicPr>
            <a:picLocks noChangeAspect="1"/>
          </p:cNvPicPr>
          <p:nvPr/>
        </p:nvPicPr>
        <p:blipFill>
          <a:blip r:embed="rId2"/>
          <a:stretch>
            <a:fillRect/>
          </a:stretch>
        </p:blipFill>
        <p:spPr>
          <a:xfrm>
            <a:off x="9840913" y="341313"/>
            <a:ext cx="2351087" cy="1511300"/>
          </a:xfrm>
          <a:prstGeom prst="rect">
            <a:avLst/>
          </a:prstGeom>
          <a:noFill/>
          <a:ln w="9525">
            <a:noFill/>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31074"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6.</a:t>
            </a:r>
            <a:r>
              <a:rPr lang="zh-CN" altLang="en-US" sz="2400" b="1">
                <a:latin typeface="微软雅黑" panose="020B0503020204020204" charset="-122"/>
                <a:ea typeface="微软雅黑" panose="020B0503020204020204" charset="-122"/>
              </a:rPr>
              <a:t>  现实主义文学在俄国</a:t>
            </a:r>
            <a:r>
              <a:rPr lang="zh-CN" altLang="en-US" sz="2400" b="1">
                <a:solidFill>
                  <a:srgbClr val="00B050"/>
                </a:solidFill>
                <a:latin typeface="微软雅黑" panose="020B0503020204020204" charset="-122"/>
                <a:ea typeface="微软雅黑" panose="020B0503020204020204" charset="-122"/>
              </a:rPr>
              <a:t>［名词／选择］</a:t>
            </a:r>
            <a:endParaRPr lang="en-US" altLang="zh-CN" sz="2400">
              <a:solidFill>
                <a:srgbClr val="00B050"/>
              </a:solidFill>
              <a:latin typeface="微软雅黑" panose="020B0503020204020204" charset="-122"/>
              <a:ea typeface="微软雅黑" panose="020B0503020204020204" charset="-122"/>
            </a:endParaRPr>
          </a:p>
        </p:txBody>
      </p:sp>
      <p:sp>
        <p:nvSpPr>
          <p:cNvPr id="131075" name="矩形 3"/>
          <p:cNvSpPr/>
          <p:nvPr/>
        </p:nvSpPr>
        <p:spPr>
          <a:xfrm>
            <a:off x="1222375" y="1789113"/>
            <a:ext cx="9986963" cy="581057"/>
          </a:xfrm>
          <a:prstGeom prst="rect">
            <a:avLst/>
          </a:prstGeom>
          <a:noFill/>
          <a:ln w="9525">
            <a:noFill/>
          </a:ln>
        </p:spPr>
        <p:txBody>
          <a:bodyPr anchor="t">
            <a:spAutoFit/>
          </a:bodyPr>
          <a:lstStyle/>
          <a:p>
            <a:pPr>
              <a:lnSpc>
                <a:spcPct val="150000"/>
              </a:lnSpc>
            </a:pPr>
            <a:r>
              <a:rPr lang="en-US" altLang="zh-CN" sz="2400" b="1" dirty="0" smtClean="0">
                <a:latin typeface="微软雅黑" panose="020B0503020204020204" charset="-122"/>
                <a:ea typeface="微软雅黑" panose="020B0503020204020204" charset="-122"/>
              </a:rPr>
              <a:t>C</a:t>
            </a:r>
            <a:r>
              <a:rPr lang="zh-CN" altLang="en-US" sz="2400" b="1" dirty="0" smtClean="0">
                <a:latin typeface="微软雅黑" panose="020B0503020204020204" charset="-122"/>
                <a:ea typeface="微软雅黑" panose="020B0503020204020204" charset="-122"/>
              </a:rPr>
              <a:t> 、“多余人”形象</a:t>
            </a:r>
            <a:endParaRPr lang="en-US" altLang="zh-CN" sz="2400" b="1" dirty="0">
              <a:solidFill>
                <a:srgbClr val="00B050"/>
              </a:solidFill>
              <a:latin typeface="微软雅黑" panose="020B0503020204020204" charset="-122"/>
              <a:ea typeface="微软雅黑" panose="020B0503020204020204" charset="-122"/>
            </a:endParaRPr>
          </a:p>
        </p:txBody>
      </p:sp>
      <p:pic>
        <p:nvPicPr>
          <p:cNvPr id="131076" name="图片 10"/>
          <p:cNvPicPr>
            <a:picLocks noChangeAspect="1"/>
          </p:cNvPicPr>
          <p:nvPr/>
        </p:nvPicPr>
        <p:blipFill>
          <a:blip r:embed="rId2"/>
          <a:stretch>
            <a:fillRect/>
          </a:stretch>
        </p:blipFill>
        <p:spPr>
          <a:xfrm>
            <a:off x="9840913" y="341313"/>
            <a:ext cx="2351087" cy="1511300"/>
          </a:xfrm>
          <a:prstGeom prst="rect">
            <a:avLst/>
          </a:prstGeom>
          <a:noFill/>
          <a:ln w="9525">
            <a:noFill/>
          </a:ln>
        </p:spPr>
      </p:pic>
      <p:graphicFrame>
        <p:nvGraphicFramePr>
          <p:cNvPr id="104453" name="表格 104452"/>
          <p:cNvGraphicFramePr/>
          <p:nvPr>
            <p:extLst>
              <p:ext uri="{D42A27DB-BD31-4B8C-83A1-F6EECF244321}">
                <p14:modId xmlns:p14="http://schemas.microsoft.com/office/powerpoint/2010/main" val="887427302"/>
              </p:ext>
            </p:extLst>
          </p:nvPr>
        </p:nvGraphicFramePr>
        <p:xfrm>
          <a:off x="1222375" y="2553941"/>
          <a:ext cx="9865867" cy="2594065"/>
        </p:xfrm>
        <a:graphic>
          <a:graphicData uri="http://schemas.openxmlformats.org/drawingml/2006/table">
            <a:tbl>
              <a:tblPr/>
              <a:tblGrid>
                <a:gridCol w="1979641"/>
                <a:gridCol w="2983521"/>
                <a:gridCol w="4902705"/>
              </a:tblGrid>
              <a:tr h="611188">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dirty="0">
                          <a:latin typeface="微软雅黑" panose="020B0503020204020204" charset="-122"/>
                          <a:ea typeface="微软雅黑" panose="020B0503020204020204" charset="-122"/>
                        </a:rPr>
                        <a:t>作家</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作品</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人物</a:t>
                      </a:r>
                      <a:r>
                        <a:rPr lang="zh-CN" altLang="en-US" sz="2400" b="1">
                          <a:solidFill>
                            <a:srgbClr val="00B050"/>
                          </a:solidFill>
                          <a:latin typeface="微软雅黑" panose="020B0503020204020204" charset="-122"/>
                          <a:ea typeface="微软雅黑" panose="020B0503020204020204" charset="-122"/>
                        </a:rPr>
                        <a:t>［选择］</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11187">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latin typeface="Microsoft YaHei" charset="-122"/>
                          <a:ea typeface="Microsoft YaHei" charset="-122"/>
                          <a:cs typeface="Microsoft YaHei" charset="-122"/>
                        </a:rPr>
                        <a:t>普希金</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dirty="0">
                          <a:solidFill>
                            <a:schemeClr val="tx1"/>
                          </a:solidFill>
                          <a:latin typeface="Microsoft YaHei" charset="-122"/>
                          <a:ea typeface="Microsoft YaHei" charset="-122"/>
                          <a:cs typeface="Microsoft YaHei" charset="-122"/>
                        </a:rPr>
                        <a:t>《</a:t>
                      </a:r>
                      <a:r>
                        <a:rPr lang="zh-CN" altLang="en-US" sz="2400" dirty="0">
                          <a:solidFill>
                            <a:schemeClr val="tx1"/>
                          </a:solidFill>
                          <a:latin typeface="Microsoft YaHei" charset="-122"/>
                          <a:ea typeface="Microsoft YaHei" charset="-122"/>
                          <a:cs typeface="Microsoft YaHei" charset="-122"/>
                        </a:rPr>
                        <a:t>叶甫盖尼</a:t>
                      </a:r>
                      <a:r>
                        <a:rPr lang="en-US" altLang="zh-CN" sz="2400" dirty="0">
                          <a:solidFill>
                            <a:schemeClr val="tx1"/>
                          </a:solidFill>
                          <a:latin typeface="Microsoft YaHei" charset="-122"/>
                          <a:ea typeface="Microsoft YaHei" charset="-122"/>
                          <a:cs typeface="Microsoft YaHei" charset="-122"/>
                        </a:rPr>
                        <a:t>•</a:t>
                      </a:r>
                      <a:r>
                        <a:rPr lang="zh-CN" altLang="en-US" sz="2400" dirty="0">
                          <a:solidFill>
                            <a:schemeClr val="tx1"/>
                          </a:solidFill>
                          <a:latin typeface="Microsoft YaHei" charset="-122"/>
                          <a:ea typeface="Microsoft YaHei" charset="-122"/>
                          <a:cs typeface="Microsoft YaHei" charset="-122"/>
                        </a:rPr>
                        <a:t>奥涅金</a:t>
                      </a:r>
                      <a:r>
                        <a:rPr lang="en-US" altLang="zh-CN" sz="2400" dirty="0">
                          <a:solidFill>
                            <a:schemeClr val="tx1"/>
                          </a:solidFill>
                          <a:latin typeface="Microsoft YaHei" charset="-122"/>
                          <a:ea typeface="Microsoft YaHei" charset="-122"/>
                          <a:cs typeface="Microsoft YaHei" charset="-122"/>
                        </a:rPr>
                        <a:t>》</a:t>
                      </a:r>
                      <a:endParaRPr lang="zh-CN" altLang="en-US" sz="2400" dirty="0">
                        <a:solidFill>
                          <a:schemeClr val="tx1"/>
                        </a:solidFill>
                        <a:latin typeface="Microsoft YaHei" charset="-122"/>
                        <a:ea typeface="Microsoft YaHei" charset="-122"/>
                        <a:cs typeface="Microsoft YaHei" charset="-122"/>
                      </a:endParaRP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solidFill>
                            <a:schemeClr val="tx1"/>
                          </a:solidFill>
                          <a:latin typeface="Microsoft YaHei" charset="-122"/>
                          <a:ea typeface="Microsoft YaHei" charset="-122"/>
                          <a:cs typeface="Microsoft YaHei" charset="-122"/>
                        </a:rPr>
                        <a:t>第一个“多余人”形象</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latin typeface="Microsoft YaHei" charset="-122"/>
                          <a:ea typeface="Microsoft YaHei" charset="-122"/>
                          <a:cs typeface="Microsoft YaHei" charset="-122"/>
                        </a:rPr>
                        <a:t>莱蒙托夫</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当代英雄</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latin typeface="Microsoft YaHei" charset="-122"/>
                          <a:ea typeface="Microsoft YaHei" charset="-122"/>
                          <a:cs typeface="Microsoft YaHei" charset="-122"/>
                        </a:rPr>
                        <a:t>毕巧林（多余人）</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solidFill>
                            <a:schemeClr val="tx1"/>
                          </a:solidFill>
                          <a:latin typeface="微软雅黑" panose="020B0503020204020204" charset="-122"/>
                          <a:ea typeface="微软雅黑" panose="020B0503020204020204" charset="-122"/>
                        </a:rPr>
                        <a:t>屠格涅夫</a:t>
                      </a:r>
                    </a:p>
                  </a:txBody>
                  <a:tcPr marL="91450" marR="91450" marT="45735" marB="45735" anchor="ctr">
                    <a:lnL w="12700" cap="flat" cmpd="sng">
                      <a:solidFill>
                        <a:schemeClr val="tx1"/>
                      </a:solidFill>
                      <a:prstDash val="soli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dirty="0">
                          <a:solidFill>
                            <a:schemeClr val="tx1"/>
                          </a:solidFill>
                          <a:latin typeface="微软雅黑" panose="020B0503020204020204" charset="-122"/>
                          <a:ea typeface="经典等线简" pitchFamily="49" charset="-122"/>
                        </a:rPr>
                        <a:t>《</a:t>
                      </a:r>
                      <a:r>
                        <a:rPr lang="zh-CN" altLang="en-US" sz="2400" dirty="0">
                          <a:solidFill>
                            <a:schemeClr val="tx1"/>
                          </a:solidFill>
                          <a:latin typeface="微软雅黑" panose="020B0503020204020204" charset="-122"/>
                          <a:ea typeface="微软雅黑" panose="020B0503020204020204" charset="-122"/>
                        </a:rPr>
                        <a:t>罗亭</a:t>
                      </a:r>
                      <a:r>
                        <a:rPr lang="en-US" altLang="zh-CN" sz="2400" dirty="0">
                          <a:solidFill>
                            <a:schemeClr val="tx1"/>
                          </a:solidFill>
                          <a:latin typeface="微软雅黑" panose="020B0503020204020204" charset="-122"/>
                          <a:ea typeface="经典等线简" pitchFamily="49" charset="-122"/>
                        </a:rPr>
                        <a:t>》</a:t>
                      </a:r>
                    </a:p>
                  </a:txBody>
                  <a:tcPr marL="91450" marR="91450" marT="45735" marB="457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latin typeface="微软雅黑" panose="020B0503020204020204" charset="-122"/>
                          <a:ea typeface="微软雅黑" panose="020B0503020204020204" charset="-122"/>
                        </a:rPr>
                        <a:t>罗亭（多余人）</a:t>
                      </a:r>
                    </a:p>
                  </a:txBody>
                  <a:tcPr marL="91450" marR="91450" marT="45735" marB="45735" anchor="ctr">
                    <a:lnL w="12700" cap="flat" cmpd="sng" algn="ctr">
                      <a:solidFill>
                        <a:schemeClr val="tx1"/>
                      </a:solidFill>
                      <a:prstDash val="solid"/>
                      <a:round/>
                      <a:headEnd type="none" w="med" len="med"/>
                      <a:tailEnd type="none" w="med" len="med"/>
                    </a:lnL>
                    <a:lnR w="12700"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latin typeface="微软雅黑" panose="020B0503020204020204" charset="-122"/>
                          <a:ea typeface="微软雅黑" panose="020B0503020204020204" charset="-122"/>
                        </a:rPr>
                        <a:t>冈察洛</a:t>
                      </a:r>
                      <a:r>
                        <a:rPr lang="zh-CN" altLang="en-US" sz="2400" dirty="0">
                          <a:solidFill>
                            <a:srgbClr val="C00000"/>
                          </a:solidFill>
                          <a:latin typeface="微软雅黑" panose="020B0503020204020204" charset="-122"/>
                          <a:ea typeface="微软雅黑" panose="020B0503020204020204" charset="-122"/>
                        </a:rPr>
                        <a:t>夫</a:t>
                      </a:r>
                    </a:p>
                  </a:txBody>
                  <a:tcPr marL="91450" marR="91450" marT="45735" marB="45735" anchor="ctr">
                    <a:lnL w="12700" cap="flat" cmpd="sng">
                      <a:solidFill>
                        <a:schemeClr val="tx1"/>
                      </a:solidFill>
                      <a:prstDash val="soli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dirty="0">
                          <a:latin typeface="微软雅黑" panose="020B0503020204020204" charset="-122"/>
                          <a:ea typeface="经典等线简" pitchFamily="49" charset="-122"/>
                        </a:rPr>
                        <a:t>《</a:t>
                      </a:r>
                      <a:r>
                        <a:rPr lang="zh-CN" altLang="en-US" sz="2400" dirty="0">
                          <a:latin typeface="微软雅黑" panose="020B0503020204020204" charset="-122"/>
                          <a:ea typeface="微软雅黑" panose="020B0503020204020204" charset="-122"/>
                        </a:rPr>
                        <a:t>奥勃洛摩</a:t>
                      </a:r>
                      <a:r>
                        <a:rPr lang="zh-CN" altLang="en-US" sz="2400" dirty="0">
                          <a:solidFill>
                            <a:srgbClr val="C00000"/>
                          </a:solidFill>
                          <a:latin typeface="微软雅黑" panose="020B0503020204020204" charset="-122"/>
                          <a:ea typeface="微软雅黑" panose="020B0503020204020204" charset="-122"/>
                        </a:rPr>
                        <a:t>夫</a:t>
                      </a:r>
                      <a:r>
                        <a:rPr lang="en-US" altLang="zh-CN" sz="2400" dirty="0">
                          <a:latin typeface="微软雅黑" panose="020B0503020204020204" charset="-122"/>
                          <a:ea typeface="经典等线简" pitchFamily="49" charset="-122"/>
                        </a:rPr>
                        <a:t>》</a:t>
                      </a:r>
                      <a:endParaRPr lang="zh-CN" altLang="en-US" sz="2400" dirty="0">
                        <a:latin typeface="微软雅黑" panose="020B0503020204020204" charset="-122"/>
                        <a:ea typeface="微软雅黑" panose="020B0503020204020204" charset="-122"/>
                      </a:endParaRPr>
                    </a:p>
                  </a:txBody>
                  <a:tcPr marL="91450" marR="91450" marT="45735" marB="457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latin typeface="微软雅黑" panose="020B0503020204020204" charset="-122"/>
                          <a:ea typeface="微软雅黑" panose="020B0503020204020204" charset="-122"/>
                        </a:rPr>
                        <a:t>奥勃洛摩夫</a:t>
                      </a:r>
                      <a:r>
                        <a:rPr lang="zh-CN" altLang="en-US" sz="2400" dirty="0">
                          <a:solidFill>
                            <a:srgbClr val="FF0000"/>
                          </a:solidFill>
                          <a:latin typeface="微软雅黑" panose="020B0503020204020204" charset="-122"/>
                          <a:ea typeface="微软雅黑" panose="020B0503020204020204" charset="-122"/>
                        </a:rPr>
                        <a:t>（最后“多余人”）</a:t>
                      </a:r>
                      <a:endParaRPr lang="en-US" altLang="zh-CN" sz="2400" dirty="0">
                        <a:solidFill>
                          <a:srgbClr val="FF0000"/>
                        </a:solidFill>
                        <a:latin typeface="微软雅黑" panose="020B0503020204020204" charset="-122"/>
                        <a:ea typeface="经典等线简" pitchFamily="49" charset="-122"/>
                      </a:endParaRPr>
                    </a:p>
                  </a:txBody>
                  <a:tcPr marL="91450" marR="91450" marT="45735" marB="45735" anchor="ctr">
                    <a:lnL w="12700" cap="flat" cmpd="sng" algn="ctr">
                      <a:solidFill>
                        <a:schemeClr val="tx1"/>
                      </a:solidFill>
                      <a:prstDash val="solid"/>
                      <a:round/>
                      <a:headEnd type="none" w="med" len="med"/>
                      <a:tailEnd type="none" w="med" len="med"/>
                    </a:lnL>
                    <a:lnR w="12700"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32098"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6.</a:t>
            </a:r>
            <a:r>
              <a:rPr lang="zh-CN" altLang="en-US" sz="2400" b="1">
                <a:latin typeface="微软雅黑" panose="020B0503020204020204" charset="-122"/>
                <a:ea typeface="微软雅黑" panose="020B0503020204020204" charset="-122"/>
              </a:rPr>
              <a:t>  现实主义文学在俄国</a:t>
            </a:r>
            <a:r>
              <a:rPr lang="zh-CN" altLang="en-US" sz="2400" b="1">
                <a:solidFill>
                  <a:srgbClr val="00B050"/>
                </a:solidFill>
                <a:latin typeface="微软雅黑" panose="020B0503020204020204" charset="-122"/>
                <a:ea typeface="微软雅黑" panose="020B0503020204020204" charset="-122"/>
              </a:rPr>
              <a:t>［名词／选择］</a:t>
            </a:r>
            <a:endParaRPr lang="en-US" altLang="zh-CN" sz="2400">
              <a:solidFill>
                <a:srgbClr val="00B050"/>
              </a:solidFill>
              <a:latin typeface="微软雅黑" panose="020B0503020204020204" charset="-122"/>
              <a:ea typeface="微软雅黑" panose="020B0503020204020204" charset="-122"/>
            </a:endParaRPr>
          </a:p>
        </p:txBody>
      </p:sp>
      <p:sp>
        <p:nvSpPr>
          <p:cNvPr id="132099" name="矩形 3"/>
          <p:cNvSpPr/>
          <p:nvPr/>
        </p:nvSpPr>
        <p:spPr>
          <a:xfrm>
            <a:off x="1222375" y="1789113"/>
            <a:ext cx="10345738" cy="3416320"/>
          </a:xfrm>
          <a:prstGeom prst="rect">
            <a:avLst/>
          </a:prstGeom>
          <a:noFill/>
          <a:ln w="9525">
            <a:noFill/>
          </a:ln>
        </p:spPr>
        <p:txBody>
          <a:bodyPr anchor="t">
            <a:spAutoFit/>
          </a:bodyPr>
          <a:lstStyle/>
          <a:p>
            <a:pPr>
              <a:lnSpc>
                <a:spcPct val="150000"/>
              </a:lnSpc>
            </a:pPr>
            <a:r>
              <a:rPr lang="en-US" altLang="zh-CN" sz="2400" b="1" dirty="0" smtClean="0">
                <a:latin typeface="微软雅黑" panose="020B0503020204020204" charset="-122"/>
                <a:ea typeface="微软雅黑" panose="020B0503020204020204" charset="-122"/>
              </a:rPr>
              <a:t>D</a:t>
            </a:r>
            <a:r>
              <a:rPr lang="zh-CN" altLang="en-US" sz="2400" b="1" dirty="0" smtClean="0">
                <a:latin typeface="微软雅黑" panose="020B0503020204020204" charset="-122"/>
                <a:ea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rPr>
              <a:t>屠</a:t>
            </a:r>
            <a:r>
              <a:rPr lang="zh-CN" altLang="en-US" sz="2400" b="1" dirty="0" smtClean="0">
                <a:latin typeface="微软雅黑" panose="020B0503020204020204" charset="-122"/>
                <a:ea typeface="微软雅黑" panose="020B0503020204020204" charset="-122"/>
              </a:rPr>
              <a:t>格涅</a:t>
            </a:r>
            <a:r>
              <a:rPr lang="zh-CN" altLang="en-US" sz="2400" b="1" dirty="0" smtClean="0">
                <a:solidFill>
                  <a:srgbClr val="C00000"/>
                </a:solidFill>
                <a:latin typeface="微软雅黑" panose="020B0503020204020204" charset="-122"/>
                <a:ea typeface="微软雅黑" panose="020B0503020204020204" charset="-122"/>
              </a:rPr>
              <a:t>夫</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dirty="0">
              <a:solidFill>
                <a:srgbClr val="000000"/>
              </a:solidFill>
              <a:latin typeface="微软雅黑" panose="020B0503020204020204" charset="-122"/>
              <a:ea typeface="微软雅黑" panose="020B0503020204020204" charset="-122"/>
            </a:endParaRPr>
          </a:p>
          <a:p>
            <a:pPr marL="342900" indent="-342900">
              <a:lnSpc>
                <a:spcPct val="150000"/>
              </a:lnSpc>
            </a:pPr>
            <a:r>
              <a:rPr lang="zh-CN" altLang="zh-CN" sz="2400" dirty="0">
                <a:latin typeface="微软雅黑" panose="020B0503020204020204" charset="-122"/>
                <a:ea typeface="微软雅黑" panose="020B0503020204020204" charset="-122"/>
              </a:rPr>
              <a:t>（1）《</a:t>
            </a:r>
            <a:r>
              <a:rPr lang="zh-CN" altLang="zh-CN" sz="2400" dirty="0">
                <a:solidFill>
                  <a:srgbClr val="C00000"/>
                </a:solidFill>
                <a:latin typeface="微软雅黑" panose="020B0503020204020204" charset="-122"/>
                <a:ea typeface="微软雅黑" panose="020B0503020204020204" charset="-122"/>
              </a:rPr>
              <a:t>猎人</a:t>
            </a:r>
            <a:r>
              <a:rPr lang="zh-CN" altLang="zh-CN" sz="2400" dirty="0">
                <a:latin typeface="微软雅黑" panose="020B0503020204020204" charset="-122"/>
                <a:ea typeface="微软雅黑" panose="020B0503020204020204" charset="-122"/>
              </a:rPr>
              <a:t>笔记》</a:t>
            </a:r>
            <a:r>
              <a:rPr lang="en-US" altLang="zh-CN" sz="2400" dirty="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成名作</a:t>
            </a:r>
          </a:p>
          <a:p>
            <a:pPr marL="342900" indent="-342900">
              <a:lnSpc>
                <a:spcPct val="150000"/>
              </a:lnSpc>
            </a:pPr>
            <a:r>
              <a:rPr lang="zh-CN" altLang="zh-CN" sz="2400" dirty="0">
                <a:latin typeface="微软雅黑" panose="020B0503020204020204" charset="-122"/>
                <a:ea typeface="微软雅黑" panose="020B0503020204020204" charset="-122"/>
              </a:rPr>
              <a:t>（2）《</a:t>
            </a:r>
            <a:r>
              <a:rPr lang="zh-CN" altLang="zh-CN" sz="2400" dirty="0">
                <a:solidFill>
                  <a:srgbClr val="C00000"/>
                </a:solidFill>
                <a:latin typeface="微软雅黑" panose="020B0503020204020204" charset="-122"/>
                <a:ea typeface="微软雅黑" panose="020B0503020204020204" charset="-122"/>
              </a:rPr>
              <a:t>前夜</a:t>
            </a:r>
            <a:r>
              <a:rPr lang="zh-CN" altLang="zh-CN"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第一个</a:t>
            </a:r>
            <a:r>
              <a:rPr lang="zh-CN" altLang="en-US" sz="2400" dirty="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新人形象</a:t>
            </a:r>
            <a:r>
              <a:rPr lang="zh-CN" altLang="en-US" sz="2400" dirty="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a:t>
            </a:r>
            <a:r>
              <a:rPr lang="zh-CN" altLang="zh-CN" sz="2400" dirty="0">
                <a:solidFill>
                  <a:srgbClr val="C00000"/>
                </a:solidFill>
                <a:latin typeface="微软雅黑" panose="020B0503020204020204" charset="-122"/>
                <a:ea typeface="微软雅黑" panose="020B0503020204020204" charset="-122"/>
              </a:rPr>
              <a:t>英沙洛夫</a:t>
            </a:r>
            <a:r>
              <a:rPr lang="zh-CN" altLang="zh-CN" sz="2400" dirty="0">
                <a:latin typeface="微软雅黑" panose="020B0503020204020204" charset="-122"/>
                <a:ea typeface="微软雅黑" panose="020B0503020204020204" charset="-122"/>
              </a:rPr>
              <a:t>。</a:t>
            </a:r>
          </a:p>
          <a:p>
            <a:pPr marL="342900" indent="-342900">
              <a:lnSpc>
                <a:spcPct val="150000"/>
              </a:lnSpc>
            </a:pPr>
            <a:r>
              <a:rPr lang="zh-CN" altLang="zh-CN" sz="2400" dirty="0" smtClean="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3）《</a:t>
            </a:r>
            <a:r>
              <a:rPr lang="zh-CN" altLang="zh-CN" sz="2400" dirty="0">
                <a:solidFill>
                  <a:srgbClr val="C00000"/>
                </a:solidFill>
                <a:latin typeface="微软雅黑" panose="020B0503020204020204" charset="-122"/>
                <a:ea typeface="微软雅黑" panose="020B0503020204020204" charset="-122"/>
              </a:rPr>
              <a:t>罗</a:t>
            </a:r>
            <a:r>
              <a:rPr lang="zh-CN" altLang="zh-CN" sz="2400" dirty="0">
                <a:latin typeface="微软雅黑" panose="020B0503020204020204" charset="-122"/>
                <a:ea typeface="微软雅黑" panose="020B0503020204020204" charset="-122"/>
              </a:rPr>
              <a:t>亭》——“多余人</a:t>
            </a:r>
            <a:r>
              <a:rPr lang="zh-CN" altLang="en-US" sz="2400" dirty="0">
                <a:latin typeface="微软雅黑" panose="020B0503020204020204" charset="-122"/>
                <a:ea typeface="微软雅黑" panose="020B0503020204020204" charset="-122"/>
              </a:rPr>
              <a:t>形象</a:t>
            </a:r>
            <a:r>
              <a:rPr lang="zh-CN" altLang="zh-CN"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marL="342900" indent="-342900">
              <a:lnSpc>
                <a:spcPct val="150000"/>
              </a:lnSpc>
            </a:pPr>
            <a:r>
              <a:rPr lang="zh-CN" altLang="zh-CN" sz="2400" dirty="0" smtClean="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4）《贵族之</a:t>
            </a:r>
            <a:r>
              <a:rPr lang="zh-CN" altLang="zh-CN" sz="2400" dirty="0">
                <a:solidFill>
                  <a:srgbClr val="C00000"/>
                </a:solidFill>
                <a:latin typeface="微软雅黑" panose="020B0503020204020204" charset="-122"/>
                <a:ea typeface="微软雅黑" panose="020B0503020204020204" charset="-122"/>
              </a:rPr>
              <a:t>家</a:t>
            </a:r>
            <a:r>
              <a:rPr lang="zh-CN" altLang="zh-CN"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对正在“崩溃的贵族阶级的一曲挽歌”。</a:t>
            </a:r>
            <a:endParaRPr lang="en-US" altLang="zh-CN" sz="2400" dirty="0">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pPr>
            <a:endParaRPr lang="zh-CN" altLang="zh-CN" sz="2400" dirty="0">
              <a:latin typeface="微软雅黑" panose="020B0503020204020204" charset="-122"/>
              <a:ea typeface="微软雅黑" panose="020B0503020204020204" charset="-122"/>
            </a:endParaRPr>
          </a:p>
        </p:txBody>
      </p:sp>
      <p:pic>
        <p:nvPicPr>
          <p:cNvPr id="132100" name="图片 10"/>
          <p:cNvPicPr>
            <a:picLocks noChangeAspect="1"/>
          </p:cNvPicPr>
          <p:nvPr/>
        </p:nvPicPr>
        <p:blipFill>
          <a:blip r:embed="rId2"/>
          <a:stretch>
            <a:fillRect/>
          </a:stretch>
        </p:blipFill>
        <p:spPr>
          <a:xfrm>
            <a:off x="9840913" y="341313"/>
            <a:ext cx="2351087" cy="1511300"/>
          </a:xfrm>
          <a:prstGeom prst="rect">
            <a:avLst/>
          </a:prstGeom>
          <a:noFill/>
          <a:ln w="9525">
            <a:noFill/>
          </a:ln>
        </p:spPr>
      </p:pic>
      <p:sp>
        <p:nvSpPr>
          <p:cNvPr id="132101" name="矩形 6"/>
          <p:cNvSpPr/>
          <p:nvPr/>
        </p:nvSpPr>
        <p:spPr>
          <a:xfrm>
            <a:off x="1233655" y="4830972"/>
            <a:ext cx="4339650" cy="374461"/>
          </a:xfrm>
          <a:prstGeom prst="rect">
            <a:avLst/>
          </a:prstGeom>
          <a:noFill/>
          <a:ln w="9525">
            <a:noFill/>
          </a:ln>
        </p:spPr>
        <p:txBody>
          <a:bodyPr wrap="none" anchor="t">
            <a:spAutoFit/>
          </a:bodyPr>
          <a:lstStyle/>
          <a:p>
            <a:pPr>
              <a:lnSpc>
                <a:spcPts val="2200"/>
              </a:lnSpc>
              <a:spcBef>
                <a:spcPts val="2425"/>
              </a:spcBef>
            </a:pPr>
            <a:r>
              <a:rPr lang="zh-CN" altLang="en-US" sz="2400" dirty="0">
                <a:solidFill>
                  <a:srgbClr val="0070C0"/>
                </a:solidFill>
                <a:latin typeface="楷体" panose="02010609060101010101" charset="-122"/>
                <a:ea typeface="楷体" panose="02010609060101010101" charset="-122"/>
              </a:rPr>
              <a:t>助记</a:t>
            </a:r>
            <a:r>
              <a:rPr lang="zh-CN" altLang="en-US" sz="2400" dirty="0" smtClean="0">
                <a:solidFill>
                  <a:srgbClr val="0070C0"/>
                </a:solidFill>
                <a:latin typeface="楷体" panose="02010609060101010101" charset="-122"/>
                <a:ea typeface="楷体" panose="02010609060101010101" charset="-122"/>
              </a:rPr>
              <a:t>：屠夫</a:t>
            </a:r>
            <a:r>
              <a:rPr lang="zh-CN" altLang="zh-CN" sz="2400" dirty="0" smtClean="0">
                <a:solidFill>
                  <a:srgbClr val="0070C0"/>
                </a:solidFill>
                <a:latin typeface="楷体" panose="02010609060101010101" charset="-122"/>
                <a:ea typeface="楷体" panose="02010609060101010101" charset="-122"/>
              </a:rPr>
              <a:t>猎人前夜</a:t>
            </a:r>
            <a:r>
              <a:rPr lang="zh-CN" altLang="en-US" sz="2400" dirty="0" smtClean="0">
                <a:solidFill>
                  <a:srgbClr val="0070C0"/>
                </a:solidFill>
                <a:latin typeface="楷体" panose="02010609060101010101" charset="-122"/>
                <a:ea typeface="楷体" panose="02010609060101010101" charset="-122"/>
              </a:rPr>
              <a:t>敲锣回家</a:t>
            </a:r>
            <a:endParaRPr lang="zh-CN" altLang="zh-CN" sz="2400" dirty="0">
              <a:solidFill>
                <a:srgbClr val="0070C0"/>
              </a:solidFill>
              <a:latin typeface="楷体" panose="02010609060101010101" charset="-122"/>
              <a:ea typeface="楷体" panose="02010609060101010101" charset="-122"/>
            </a:endParaRPr>
          </a:p>
        </p:txBody>
      </p:sp>
      <p:sp>
        <p:nvSpPr>
          <p:cNvPr id="7" name="矩形 3"/>
          <p:cNvSpPr/>
          <p:nvPr/>
        </p:nvSpPr>
        <p:spPr>
          <a:xfrm>
            <a:off x="1438275" y="5445224"/>
            <a:ext cx="10345738" cy="581057"/>
          </a:xfrm>
          <a:prstGeom prst="rect">
            <a:avLst/>
          </a:prstGeom>
          <a:noFill/>
          <a:ln w="9525">
            <a:noFill/>
          </a:ln>
        </p:spPr>
        <p:txBody>
          <a:bodyPr anchor="t">
            <a:spAutoFit/>
          </a:bodyPr>
          <a:lstStyle/>
          <a:p>
            <a:pPr>
              <a:lnSpc>
                <a:spcPct val="150000"/>
              </a:lnSpc>
            </a:pPr>
            <a:r>
              <a:rPr lang="zh-CN" altLang="zh-CN" sz="2400" b="1" dirty="0" smtClean="0">
                <a:solidFill>
                  <a:srgbClr val="000000"/>
                </a:solidFill>
                <a:latin typeface="微软雅黑" panose="020B0503020204020204" charset="-122"/>
                <a:ea typeface="微软雅黑" panose="020B0503020204020204" charset="-122"/>
              </a:rPr>
              <a:t>奥斯特洛夫斯基</a:t>
            </a:r>
            <a:r>
              <a:rPr lang="zh-CN" altLang="zh-CN" sz="2400" dirty="0">
                <a:solidFill>
                  <a:srgbClr val="000000"/>
                </a:solidFill>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俄罗斯民族戏剧之</a:t>
            </a:r>
            <a:r>
              <a:rPr lang="zh-CN" altLang="zh-CN" sz="2400" dirty="0">
                <a:solidFill>
                  <a:srgbClr val="C00000"/>
                </a:solidFill>
                <a:latin typeface="微软雅黑" panose="020B0503020204020204" charset="-122"/>
                <a:ea typeface="微软雅黑" panose="020B0503020204020204" charset="-122"/>
              </a:rPr>
              <a:t>父</a:t>
            </a:r>
            <a:r>
              <a:rPr lang="zh-CN" altLang="zh-CN" sz="2400" dirty="0" smtClean="0">
                <a:solidFill>
                  <a:srgbClr val="000000"/>
                </a:solidFill>
                <a:latin typeface="微软雅黑" panose="020B0503020204020204" charset="-122"/>
                <a:ea typeface="微软雅黑" panose="020B0503020204020204" charset="-122"/>
              </a:rPr>
              <a:t>”</a:t>
            </a:r>
            <a:endParaRPr lang="zh-CN" altLang="zh-CN" sz="2400" dirty="0">
              <a:solidFill>
                <a:srgbClr val="00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099">
                                            <p:txEl>
                                              <p:pRg st="3" end="3"/>
                                            </p:txEl>
                                          </p:spTgt>
                                        </p:tgtEl>
                                        <p:attrNameLst>
                                          <p:attrName>style.visibility</p:attrName>
                                        </p:attrNameLst>
                                      </p:cBhvr>
                                      <p:to>
                                        <p:strVal val="visible"/>
                                      </p:to>
                                    </p:set>
                                    <p:anim calcmode="lin" valueType="num">
                                      <p:cBhvr additive="base">
                                        <p:cTn id="7" dur="500" fill="hold"/>
                                        <p:tgtEl>
                                          <p:spTgt spid="13209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09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2099">
                                            <p:txEl>
                                              <p:pRg st="4" end="4"/>
                                            </p:txEl>
                                          </p:spTgt>
                                        </p:tgtEl>
                                        <p:attrNameLst>
                                          <p:attrName>style.visibility</p:attrName>
                                        </p:attrNameLst>
                                      </p:cBhvr>
                                      <p:to>
                                        <p:strVal val="visible"/>
                                      </p:to>
                                    </p:set>
                                    <p:anim calcmode="lin" valueType="num">
                                      <p:cBhvr additive="base">
                                        <p:cTn id="11" dur="500" fill="hold"/>
                                        <p:tgtEl>
                                          <p:spTgt spid="13209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20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2101"/>
                                        </p:tgtEl>
                                        <p:attrNameLst>
                                          <p:attrName>style.visibility</p:attrName>
                                        </p:attrNameLst>
                                      </p:cBhvr>
                                      <p:to>
                                        <p:strVal val="visible"/>
                                      </p:to>
                                    </p:set>
                                    <p:anim calcmode="lin" valueType="num">
                                      <p:cBhvr additive="base">
                                        <p:cTn id="17" dur="500" fill="hold"/>
                                        <p:tgtEl>
                                          <p:spTgt spid="132101"/>
                                        </p:tgtEl>
                                        <p:attrNameLst>
                                          <p:attrName>ppt_x</p:attrName>
                                        </p:attrNameLst>
                                      </p:cBhvr>
                                      <p:tavLst>
                                        <p:tav tm="0">
                                          <p:val>
                                            <p:strVal val="#ppt_x"/>
                                          </p:val>
                                        </p:tav>
                                        <p:tav tm="100000">
                                          <p:val>
                                            <p:strVal val="#ppt_x"/>
                                          </p:val>
                                        </p:tav>
                                      </p:tavLst>
                                    </p:anim>
                                    <p:anim calcmode="lin" valueType="num">
                                      <p:cBhvr additive="base">
                                        <p:cTn id="18" dur="500" fill="hold"/>
                                        <p:tgtEl>
                                          <p:spTgt spid="13210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文本框 1"/>
          <p:cNvSpPr txBox="1"/>
          <p:nvPr/>
        </p:nvSpPr>
        <p:spPr>
          <a:xfrm>
            <a:off x="911225" y="292100"/>
            <a:ext cx="5853113"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第七章  第一节  </a:t>
            </a:r>
            <a:r>
              <a:rPr lang="en-US" altLang="zh-CN" sz="2400" b="1">
                <a:latin typeface="微软雅黑" panose="020B0503020204020204" charset="-122"/>
                <a:ea typeface="微软雅黑" panose="020B0503020204020204" charset="-122"/>
              </a:rPr>
              <a:t>19</a:t>
            </a:r>
            <a:r>
              <a:rPr lang="zh-CN" altLang="en-US" sz="2400" b="1">
                <a:latin typeface="微软雅黑" panose="020B0503020204020204" charset="-122"/>
                <a:ea typeface="微软雅黑" panose="020B0503020204020204" charset="-122"/>
              </a:rPr>
              <a:t>世纪现实主义文学概述</a:t>
            </a:r>
            <a:endParaRPr lang="zh-CN" altLang="en-US" sz="2400" b="1">
              <a:latin typeface="楷体" panose="02010609060101010101" charset="-122"/>
              <a:ea typeface="楷体" panose="02010609060101010101" charset="-122"/>
            </a:endParaRPr>
          </a:p>
        </p:txBody>
      </p:sp>
      <p:sp>
        <p:nvSpPr>
          <p:cNvPr id="134146" name="文本框 2"/>
          <p:cNvSpPr txBox="1"/>
          <p:nvPr/>
        </p:nvSpPr>
        <p:spPr>
          <a:xfrm>
            <a:off x="911225" y="833438"/>
            <a:ext cx="11017250" cy="6048375"/>
          </a:xfrm>
          <a:prstGeom prst="rect">
            <a:avLst/>
          </a:prstGeom>
          <a:noFill/>
          <a:ln w="9525">
            <a:noFill/>
          </a:ln>
        </p:spPr>
        <p:txBody>
          <a:bodyPr anchor="t">
            <a:spAutoFit/>
          </a:bodyPr>
          <a:lstStyle/>
          <a:p>
            <a:pPr>
              <a:lnSpc>
                <a:spcPct val="150000"/>
              </a:lnSpc>
            </a:pPr>
            <a:r>
              <a:rPr lang="en-US" altLang="zh-CN" b="1" dirty="0">
                <a:solidFill>
                  <a:srgbClr val="0070C0"/>
                </a:solidFill>
                <a:latin typeface="微软雅黑" panose="020B0503020204020204" charset="-122"/>
                <a:ea typeface="微软雅黑" panose="020B0503020204020204" charset="-122"/>
              </a:rPr>
              <a:t>4.</a:t>
            </a:r>
            <a:r>
              <a:rPr lang="zh-CN" altLang="en-US" b="1" dirty="0">
                <a:solidFill>
                  <a:srgbClr val="0070C0"/>
                </a:solidFill>
                <a:latin typeface="微软雅黑" panose="020B0503020204020204" charset="-122"/>
                <a:ea typeface="微软雅黑" panose="020B0503020204020204" charset="-122"/>
              </a:rPr>
              <a:t> 现实主义文学在俄国</a:t>
            </a:r>
            <a:r>
              <a:rPr lang="zh-CN" altLang="en-US" b="1" dirty="0">
                <a:solidFill>
                  <a:srgbClr val="00B050"/>
                </a:solidFill>
                <a:latin typeface="微软雅黑" panose="020B0503020204020204" charset="-122"/>
                <a:ea typeface="微软雅黑" panose="020B0503020204020204" charset="-122"/>
              </a:rPr>
              <a:t>［选择］</a:t>
            </a:r>
            <a:endParaRPr lang="en-US" altLang="zh-CN" dirty="0">
              <a:solidFill>
                <a:srgbClr val="00B050"/>
              </a:solidFill>
              <a:latin typeface="微软雅黑" panose="020B0503020204020204" charset="-122"/>
              <a:ea typeface="微软雅黑" panose="020B0503020204020204" charset="-122"/>
            </a:endParaRPr>
          </a:p>
          <a:p>
            <a:pPr>
              <a:lnSpc>
                <a:spcPct val="150000"/>
              </a:lnSpc>
              <a:buFont typeface="Wingdings" panose="05000000000000000000"/>
              <a:buChar char="Ø"/>
            </a:pPr>
            <a:r>
              <a:rPr lang="zh-CN" altLang="en-US" b="1" dirty="0">
                <a:latin typeface="楷体" panose="02010609060101010101" charset="-122"/>
                <a:ea typeface="楷体" panose="02010609060101010101" charset="-122"/>
              </a:rPr>
              <a:t>自然派</a:t>
            </a:r>
            <a:r>
              <a:rPr lang="zh-CN" altLang="en-US" dirty="0">
                <a:solidFill>
                  <a:srgbClr val="00B050"/>
                </a:solidFill>
                <a:latin typeface="楷体" panose="02010609060101010101" charset="-122"/>
                <a:ea typeface="楷体" panose="02010609060101010101" charset="-122"/>
              </a:rPr>
              <a:t>［名词］</a:t>
            </a:r>
            <a:endParaRPr lang="en-US" altLang="zh-CN" dirty="0">
              <a:solidFill>
                <a:srgbClr val="00B050"/>
              </a:solidFill>
              <a:latin typeface="楷体" panose="02010609060101010101" charset="-122"/>
              <a:ea typeface="楷体" panose="02010609060101010101" charset="-122"/>
            </a:endParaRPr>
          </a:p>
          <a:p>
            <a:pPr>
              <a:lnSpc>
                <a:spcPct val="150000"/>
              </a:lnSpc>
            </a:pPr>
            <a:r>
              <a:rPr lang="zh-CN" altLang="en-US" dirty="0">
                <a:latin typeface="楷体" panose="02010609060101010101" charset="-122"/>
                <a:ea typeface="楷体" panose="02010609060101010101" charset="-122"/>
              </a:rPr>
              <a:t>（</a:t>
            </a:r>
            <a:r>
              <a:rPr lang="en-US" altLang="zh-CN" dirty="0">
                <a:latin typeface="楷体" panose="02010609060101010101" charset="-122"/>
                <a:ea typeface="楷体" panose="02010609060101010101" charset="-122"/>
              </a:rPr>
              <a:t>1</a:t>
            </a:r>
            <a:r>
              <a:rPr lang="zh-CN" altLang="en-US" dirty="0">
                <a:latin typeface="楷体" panose="02010609060101010101" charset="-122"/>
                <a:ea typeface="楷体" panose="02010609060101010101" charset="-122"/>
              </a:rPr>
              <a:t>）“自然派”是俄国</a:t>
            </a:r>
            <a:r>
              <a:rPr lang="zh-CN" altLang="en-US" dirty="0">
                <a:solidFill>
                  <a:srgbClr val="FF0000"/>
                </a:solidFill>
                <a:latin typeface="楷体" panose="02010609060101010101" charset="-122"/>
                <a:ea typeface="楷体" panose="02010609060101010101" charset="-122"/>
              </a:rPr>
              <a:t>现实主义文学</a:t>
            </a:r>
            <a:r>
              <a:rPr lang="zh-CN" altLang="en-US" dirty="0">
                <a:latin typeface="楷体" panose="02010609060101010101" charset="-122"/>
                <a:ea typeface="楷体" panose="02010609060101010101" charset="-122"/>
              </a:rPr>
              <a:t>的别称；</a:t>
            </a:r>
          </a:p>
          <a:p>
            <a:pPr eaLnBrk="0" hangingPunct="0">
              <a:lnSpc>
                <a:spcPct val="150000"/>
              </a:lnSpc>
            </a:pPr>
            <a:r>
              <a:rPr lang="zh-CN" altLang="en-US" dirty="0">
                <a:latin typeface="楷体" panose="02010609060101010101" charset="-122"/>
                <a:ea typeface="楷体" panose="02010609060101010101" charset="-122"/>
              </a:rPr>
              <a:t>（</a:t>
            </a:r>
            <a:r>
              <a:rPr lang="en-US" altLang="zh-CN" dirty="0">
                <a:latin typeface="楷体" panose="02010609060101010101" charset="-122"/>
                <a:ea typeface="楷体" panose="02010609060101010101" charset="-122"/>
              </a:rPr>
              <a:t>2</a:t>
            </a:r>
            <a:r>
              <a:rPr lang="zh-CN" altLang="en-US" dirty="0">
                <a:latin typeface="楷体" panose="02010609060101010101" charset="-122"/>
                <a:ea typeface="楷体" panose="02010609060101010101" charset="-122"/>
              </a:rPr>
              <a:t>）</a:t>
            </a:r>
            <a:r>
              <a:rPr lang="zh-CN" altLang="en-US" dirty="0">
                <a:solidFill>
                  <a:srgbClr val="FF0000"/>
                </a:solidFill>
                <a:latin typeface="楷体" panose="02010609060101010101" charset="-122"/>
                <a:ea typeface="楷体" panose="02010609060101010101" charset="-122"/>
              </a:rPr>
              <a:t>果戈理</a:t>
            </a:r>
            <a:r>
              <a:rPr lang="zh-CN" altLang="en-US" dirty="0">
                <a:latin typeface="楷体" panose="02010609060101010101" charset="-122"/>
                <a:ea typeface="楷体" panose="02010609060101010101" charset="-122"/>
              </a:rPr>
              <a:t>是“自然派”的创立者，</a:t>
            </a:r>
            <a:r>
              <a:rPr lang="zh-CN" altLang="en-US" dirty="0">
                <a:solidFill>
                  <a:srgbClr val="FF0000"/>
                </a:solidFill>
                <a:latin typeface="楷体" panose="02010609060101010101" charset="-122"/>
                <a:ea typeface="楷体" panose="02010609060101010101" charset="-122"/>
              </a:rPr>
              <a:t>别林斯基</a:t>
            </a:r>
            <a:r>
              <a:rPr lang="zh-CN" altLang="en-US" dirty="0">
                <a:latin typeface="楷体" panose="02010609060101010101" charset="-122"/>
                <a:ea typeface="楷体" panose="02010609060101010101" charset="-122"/>
              </a:rPr>
              <a:t>在理论上作了阐述；</a:t>
            </a:r>
          </a:p>
          <a:p>
            <a:pPr eaLnBrk="0" hangingPunct="0">
              <a:lnSpc>
                <a:spcPct val="150000"/>
              </a:lnSpc>
            </a:pPr>
            <a:r>
              <a:rPr lang="zh-CN" altLang="en-US" dirty="0">
                <a:latin typeface="楷体" panose="02010609060101010101" charset="-122"/>
                <a:ea typeface="楷体" panose="02010609060101010101" charset="-122"/>
              </a:rPr>
              <a:t>（</a:t>
            </a:r>
            <a:r>
              <a:rPr lang="en-US" altLang="zh-CN" dirty="0">
                <a:latin typeface="楷体" panose="02010609060101010101" charset="-122"/>
                <a:ea typeface="楷体" panose="02010609060101010101" charset="-122"/>
              </a:rPr>
              <a:t>3</a:t>
            </a:r>
            <a:r>
              <a:rPr lang="zh-CN" altLang="en-US" dirty="0">
                <a:latin typeface="楷体" panose="02010609060101010101" charset="-122"/>
                <a:ea typeface="楷体" panose="02010609060101010101" charset="-122"/>
              </a:rPr>
              <a:t>）“自然派”的作品真实地反映生活，</a:t>
            </a:r>
            <a:r>
              <a:rPr lang="zh-CN" altLang="en-US" dirty="0">
                <a:solidFill>
                  <a:srgbClr val="FF0000"/>
                </a:solidFill>
                <a:latin typeface="楷体" panose="02010609060101010101" charset="-122"/>
                <a:ea typeface="楷体" panose="02010609060101010101" charset="-122"/>
              </a:rPr>
              <a:t>揭露农奴制的黑暗</a:t>
            </a:r>
            <a:r>
              <a:rPr lang="zh-CN" altLang="en-US" dirty="0">
                <a:latin typeface="楷体" panose="02010609060101010101" charset="-122"/>
                <a:ea typeface="楷体" panose="02010609060101010101" charset="-122"/>
              </a:rPr>
              <a:t>，描写下层人民的苦难命运。</a:t>
            </a:r>
            <a:endParaRPr lang="en-US" altLang="zh-CN" dirty="0">
              <a:latin typeface="楷体" panose="02010609060101010101" charset="-122"/>
              <a:ea typeface="楷体" panose="02010609060101010101" charset="-122"/>
            </a:endParaRPr>
          </a:p>
          <a:p>
            <a:pPr>
              <a:lnSpc>
                <a:spcPct val="150000"/>
              </a:lnSpc>
              <a:buFont typeface="Wingdings" panose="05000000000000000000"/>
              <a:buChar char="Ø"/>
            </a:pPr>
            <a:r>
              <a:rPr lang="zh-CN" altLang="en-US" b="1" dirty="0">
                <a:latin typeface="楷体" panose="02010609060101010101" charset="-122"/>
                <a:ea typeface="楷体" panose="02010609060101010101" charset="-122"/>
              </a:rPr>
              <a:t>小人物</a:t>
            </a:r>
            <a:r>
              <a:rPr lang="zh-CN" altLang="en-US" dirty="0">
                <a:solidFill>
                  <a:srgbClr val="00B050"/>
                </a:solidFill>
                <a:latin typeface="楷体" panose="02010609060101010101" charset="-122"/>
                <a:ea typeface="楷体" panose="02010609060101010101" charset="-122"/>
              </a:rPr>
              <a:t>［名词］</a:t>
            </a:r>
            <a:endParaRPr lang="en-US" altLang="zh-CN" dirty="0">
              <a:solidFill>
                <a:srgbClr val="00B050"/>
              </a:solidFill>
              <a:latin typeface="楷体" panose="02010609060101010101" charset="-122"/>
              <a:ea typeface="楷体" panose="02010609060101010101" charset="-122"/>
            </a:endParaRPr>
          </a:p>
          <a:p>
            <a:pPr>
              <a:lnSpc>
                <a:spcPct val="150000"/>
              </a:lnSpc>
            </a:pPr>
            <a:r>
              <a:rPr lang="zh-CN" altLang="en-US" dirty="0">
                <a:latin typeface="楷体" panose="02010609060101010101" charset="-122"/>
                <a:ea typeface="楷体" panose="02010609060101010101" charset="-122"/>
              </a:rPr>
              <a:t>“小人物”是</a:t>
            </a:r>
            <a:r>
              <a:rPr lang="en-US" altLang="zh-CN" dirty="0">
                <a:latin typeface="楷体" panose="02010609060101010101" charset="-122"/>
                <a:ea typeface="楷体" panose="02010609060101010101" charset="-122"/>
              </a:rPr>
              <a:t>19</a:t>
            </a:r>
            <a:r>
              <a:rPr lang="zh-CN" altLang="en-US" dirty="0">
                <a:latin typeface="楷体" panose="02010609060101010101" charset="-122"/>
                <a:ea typeface="楷体" panose="02010609060101010101" charset="-122"/>
              </a:rPr>
              <a:t>世纪俄国文学中塑造的一系列典型。 他们是性格懦弱、胆小怕事的被欺凌与侮辱者。通过这类形象的塑造表现了作者的人道主义思想。继普希金之后，果戈理、陀思妥耶夫斯基、契诃夫等都塑造过此类人物。</a:t>
            </a:r>
          </a:p>
          <a:p>
            <a:pPr>
              <a:lnSpc>
                <a:spcPct val="150000"/>
              </a:lnSpc>
              <a:buFont typeface="Wingdings" panose="05000000000000000000"/>
              <a:buChar char="Ø"/>
            </a:pPr>
            <a:r>
              <a:rPr lang="zh-CN" altLang="en-US" b="1" dirty="0">
                <a:latin typeface="楷体" panose="02010609060101010101" charset="-122"/>
                <a:ea typeface="楷体" panose="02010609060101010101" charset="-122"/>
              </a:rPr>
              <a:t>屠格涅夫</a:t>
            </a:r>
            <a:r>
              <a:rPr lang="zh-CN" altLang="en-US" b="1" dirty="0">
                <a:solidFill>
                  <a:srgbClr val="00B050"/>
                </a:solidFill>
                <a:latin typeface="楷体" panose="02010609060101010101" charset="-122"/>
                <a:ea typeface="楷体" panose="02010609060101010101" charset="-122"/>
              </a:rPr>
              <a:t>［选择］</a:t>
            </a:r>
            <a:endParaRPr lang="en-US" altLang="zh-CN" dirty="0">
              <a:solidFill>
                <a:srgbClr val="000000"/>
              </a:solidFill>
              <a:latin typeface="楷体" panose="02010609060101010101" charset="-122"/>
              <a:ea typeface="楷体" panose="02010609060101010101" charset="-122"/>
            </a:endParaRPr>
          </a:p>
          <a:p>
            <a:pPr>
              <a:lnSpc>
                <a:spcPct val="150000"/>
              </a:lnSpc>
            </a:pPr>
            <a:r>
              <a:rPr lang="zh-CN" altLang="zh-CN" dirty="0">
                <a:latin typeface="楷体" panose="02010609060101010101" charset="-122"/>
                <a:ea typeface="楷体" panose="02010609060101010101" charset="-122"/>
              </a:rPr>
              <a:t>《</a:t>
            </a:r>
            <a:r>
              <a:rPr lang="zh-CN" altLang="zh-CN" dirty="0">
                <a:solidFill>
                  <a:srgbClr val="FF0000"/>
                </a:solidFill>
                <a:latin typeface="楷体" panose="02010609060101010101" charset="-122"/>
                <a:ea typeface="楷体" panose="02010609060101010101" charset="-122"/>
              </a:rPr>
              <a:t>猎人</a:t>
            </a:r>
            <a:r>
              <a:rPr lang="zh-CN" altLang="zh-CN" dirty="0">
                <a:latin typeface="楷体" panose="02010609060101010101" charset="-122"/>
                <a:ea typeface="楷体" panose="02010609060101010101" charset="-122"/>
              </a:rPr>
              <a:t>笔记》</a:t>
            </a:r>
            <a:r>
              <a:rPr lang="en-US" altLang="zh-CN"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成名作</a:t>
            </a:r>
            <a:r>
              <a:rPr lang="zh-CN" altLang="en-US"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a:t>
            </a:r>
            <a:r>
              <a:rPr lang="zh-CN" altLang="zh-CN" dirty="0">
                <a:solidFill>
                  <a:srgbClr val="FF0000"/>
                </a:solidFill>
                <a:latin typeface="楷体" panose="02010609060101010101" charset="-122"/>
                <a:ea typeface="楷体" panose="02010609060101010101" charset="-122"/>
              </a:rPr>
              <a:t>罗</a:t>
            </a:r>
            <a:r>
              <a:rPr lang="zh-CN" altLang="zh-CN" dirty="0">
                <a:latin typeface="楷体" panose="02010609060101010101" charset="-122"/>
                <a:ea typeface="楷体" panose="02010609060101010101" charset="-122"/>
              </a:rPr>
              <a:t>亭》——“语言的巨人、行动的侏儒”，“多余人</a:t>
            </a:r>
            <a:r>
              <a:rPr lang="zh-CN" altLang="en-US" dirty="0">
                <a:latin typeface="楷体" panose="02010609060101010101" charset="-122"/>
                <a:ea typeface="楷体" panose="02010609060101010101" charset="-122"/>
              </a:rPr>
              <a:t>形象</a:t>
            </a:r>
            <a:r>
              <a:rPr lang="zh-CN" altLang="zh-CN" dirty="0">
                <a:latin typeface="楷体" panose="02010609060101010101" charset="-122"/>
                <a:ea typeface="楷体" panose="02010609060101010101" charset="-122"/>
              </a:rPr>
              <a:t>”</a:t>
            </a:r>
            <a:endParaRPr lang="en-US" altLang="zh-CN" dirty="0">
              <a:latin typeface="楷体" panose="02010609060101010101" charset="-122"/>
              <a:ea typeface="楷体" panose="02010609060101010101" charset="-122"/>
            </a:endParaRPr>
          </a:p>
          <a:p>
            <a:pPr>
              <a:lnSpc>
                <a:spcPct val="150000"/>
              </a:lnSpc>
              <a:buFont typeface="Arial" panose="020B0604020202020204" pitchFamily="34" charset="0"/>
            </a:pPr>
            <a:r>
              <a:rPr lang="zh-CN" altLang="zh-CN" dirty="0">
                <a:latin typeface="楷体" panose="02010609060101010101" charset="-122"/>
                <a:ea typeface="楷体" panose="02010609060101010101" charset="-122"/>
              </a:rPr>
              <a:t>《贵族之家》</a:t>
            </a:r>
            <a:r>
              <a:rPr lang="en-US" altLang="zh-CN"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对正在“崩溃的贵族阶级的一曲挽歌”。《前夜》</a:t>
            </a:r>
            <a:r>
              <a:rPr lang="en-US" altLang="zh-CN"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第一个</a:t>
            </a:r>
            <a:r>
              <a:rPr lang="zh-CN" altLang="en-US"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新人形象</a:t>
            </a:r>
            <a:r>
              <a:rPr lang="zh-CN" altLang="en-US"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，英沙洛夫。</a:t>
            </a:r>
            <a:endParaRPr lang="en-US" altLang="zh-CN" dirty="0">
              <a:latin typeface="楷体" panose="02010609060101010101" charset="-122"/>
              <a:ea typeface="楷体" panose="02010609060101010101" charset="-122"/>
            </a:endParaRPr>
          </a:p>
          <a:p>
            <a:pPr>
              <a:lnSpc>
                <a:spcPct val="150000"/>
              </a:lnSpc>
              <a:buFont typeface="Wingdings" panose="05000000000000000000"/>
              <a:buChar char="Ø"/>
            </a:pPr>
            <a:r>
              <a:rPr lang="zh-CN" altLang="zh-CN" b="1" dirty="0">
                <a:solidFill>
                  <a:srgbClr val="C00000"/>
                </a:solidFill>
                <a:latin typeface="楷体" panose="02010609060101010101" charset="-122"/>
                <a:ea typeface="楷体" panose="02010609060101010101" charset="-122"/>
              </a:rPr>
              <a:t>奥</a:t>
            </a:r>
            <a:r>
              <a:rPr lang="zh-CN" altLang="zh-CN" b="1" dirty="0">
                <a:latin typeface="楷体" panose="02010609060101010101" charset="-122"/>
                <a:ea typeface="楷体" panose="02010609060101010101" charset="-122"/>
              </a:rPr>
              <a:t>斯特洛夫斯基</a:t>
            </a:r>
            <a:r>
              <a:rPr lang="zh-CN" altLang="zh-CN" dirty="0">
                <a:solidFill>
                  <a:srgbClr val="000000"/>
                </a:solidFill>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“俄罗斯民族戏剧之</a:t>
            </a:r>
            <a:r>
              <a:rPr lang="zh-CN" altLang="zh-CN" dirty="0">
                <a:solidFill>
                  <a:srgbClr val="C00000"/>
                </a:solidFill>
                <a:latin typeface="楷体" panose="02010609060101010101" charset="-122"/>
                <a:ea typeface="楷体" panose="02010609060101010101" charset="-122"/>
              </a:rPr>
              <a:t>父</a:t>
            </a:r>
            <a:r>
              <a:rPr lang="zh-CN" altLang="zh-CN" dirty="0">
                <a:solidFill>
                  <a:srgbClr val="000000"/>
                </a:solidFill>
                <a:latin typeface="楷体" panose="02010609060101010101" charset="-122"/>
                <a:ea typeface="楷体" panose="02010609060101010101" charset="-122"/>
              </a:rPr>
              <a:t>”</a:t>
            </a:r>
          </a:p>
          <a:p>
            <a:pPr>
              <a:lnSpc>
                <a:spcPct val="150000"/>
              </a:lnSpc>
              <a:buFont typeface="Arial" panose="020B0604020202020204" pitchFamily="34" charset="0"/>
            </a:pPr>
            <a:endParaRPr lang="zh-CN" altLang="zh-CN" dirty="0">
              <a:latin typeface="微软雅黑" panose="020B0503020204020204" charset="-122"/>
              <a:ea typeface="微软雅黑" panose="020B0503020204020204" charset="-122"/>
            </a:endParaRPr>
          </a:p>
        </p:txBody>
      </p:sp>
      <p:sp>
        <p:nvSpPr>
          <p:cNvPr id="4" name="矩形 6"/>
          <p:cNvSpPr/>
          <p:nvPr/>
        </p:nvSpPr>
        <p:spPr>
          <a:xfrm>
            <a:off x="3071664" y="4638715"/>
            <a:ext cx="3518912" cy="374461"/>
          </a:xfrm>
          <a:prstGeom prst="rect">
            <a:avLst/>
          </a:prstGeom>
          <a:noFill/>
          <a:ln w="9525">
            <a:noFill/>
          </a:ln>
        </p:spPr>
        <p:txBody>
          <a:bodyPr wrap="none" anchor="t">
            <a:spAutoFit/>
          </a:bodyPr>
          <a:lstStyle/>
          <a:p>
            <a:pPr>
              <a:lnSpc>
                <a:spcPts val="2200"/>
              </a:lnSpc>
              <a:spcBef>
                <a:spcPts val="2425"/>
              </a:spcBef>
            </a:pPr>
            <a:r>
              <a:rPr lang="zh-CN" altLang="en-US" sz="2000" dirty="0">
                <a:solidFill>
                  <a:srgbClr val="0070C0"/>
                </a:solidFill>
                <a:latin typeface="楷体" panose="02010609060101010101" charset="-122"/>
                <a:ea typeface="楷体" panose="02010609060101010101" charset="-122"/>
              </a:rPr>
              <a:t>助记</a:t>
            </a:r>
            <a:r>
              <a:rPr lang="zh-CN" altLang="en-US" sz="2000" dirty="0" smtClean="0">
                <a:solidFill>
                  <a:srgbClr val="0070C0"/>
                </a:solidFill>
                <a:latin typeface="楷体" panose="02010609060101010101" charset="-122"/>
                <a:ea typeface="楷体" panose="02010609060101010101" charset="-122"/>
              </a:rPr>
              <a:t>：屠夫</a:t>
            </a:r>
            <a:r>
              <a:rPr lang="zh-CN" altLang="zh-CN" sz="2000" dirty="0" smtClean="0">
                <a:solidFill>
                  <a:srgbClr val="0070C0"/>
                </a:solidFill>
                <a:latin typeface="楷体" panose="02010609060101010101" charset="-122"/>
                <a:ea typeface="楷体" panose="02010609060101010101" charset="-122"/>
              </a:rPr>
              <a:t>猎人前夜</a:t>
            </a:r>
            <a:r>
              <a:rPr lang="zh-CN" altLang="en-US" sz="2000" dirty="0" smtClean="0">
                <a:solidFill>
                  <a:srgbClr val="0070C0"/>
                </a:solidFill>
                <a:latin typeface="楷体" panose="02010609060101010101" charset="-122"/>
                <a:ea typeface="楷体" panose="02010609060101010101" charset="-122"/>
              </a:rPr>
              <a:t>敲锣回家</a:t>
            </a:r>
            <a:endParaRPr lang="zh-CN" altLang="zh-CN" sz="2000" dirty="0">
              <a:solidFill>
                <a:srgbClr val="0070C0"/>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35170" name="文本框 2"/>
          <p:cNvSpPr txBox="1"/>
          <p:nvPr/>
        </p:nvSpPr>
        <p:spPr>
          <a:xfrm>
            <a:off x="1222375" y="1133475"/>
            <a:ext cx="10561638" cy="581025"/>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3.</a:t>
            </a:r>
            <a:r>
              <a:rPr lang="zh-CN" altLang="en-US" sz="2400" b="1">
                <a:latin typeface="微软雅黑" panose="020B0503020204020204" charset="-122"/>
                <a:ea typeface="微软雅黑" panose="020B0503020204020204" charset="-122"/>
              </a:rPr>
              <a:t>  现实主义文学在欧洲各国的发展</a:t>
            </a:r>
            <a:r>
              <a:rPr lang="zh-CN" altLang="en-US" sz="2400" b="1">
                <a:solidFill>
                  <a:srgbClr val="00B050"/>
                </a:solidFill>
                <a:latin typeface="微软雅黑" panose="020B0503020204020204" charset="-122"/>
                <a:ea typeface="微软雅黑" panose="020B0503020204020204" charset="-122"/>
              </a:rPr>
              <a:t>［理解］</a:t>
            </a:r>
            <a:endParaRPr lang="en-US" altLang="zh-CN" sz="2400">
              <a:solidFill>
                <a:srgbClr val="00B050"/>
              </a:solidFill>
              <a:latin typeface="微软雅黑" panose="020B0503020204020204" charset="-122"/>
              <a:ea typeface="微软雅黑" panose="020B0503020204020204" charset="-122"/>
            </a:endParaRPr>
          </a:p>
        </p:txBody>
      </p:sp>
      <p:pic>
        <p:nvPicPr>
          <p:cNvPr id="135171" name="图片 1"/>
          <p:cNvPicPr>
            <a:picLocks noChangeAspect="1"/>
          </p:cNvPicPr>
          <p:nvPr/>
        </p:nvPicPr>
        <p:blipFill>
          <a:blip r:embed="rId3"/>
          <a:stretch>
            <a:fillRect/>
          </a:stretch>
        </p:blipFill>
        <p:spPr>
          <a:xfrm>
            <a:off x="9840913" y="347663"/>
            <a:ext cx="2351087" cy="1857375"/>
          </a:xfrm>
          <a:prstGeom prst="rect">
            <a:avLst/>
          </a:prstGeom>
          <a:noFill/>
          <a:ln w="9525">
            <a:noFill/>
          </a:ln>
        </p:spPr>
      </p:pic>
      <p:graphicFrame>
        <p:nvGraphicFramePr>
          <p:cNvPr id="5" name="图表 4"/>
          <p:cNvGraphicFramePr/>
          <p:nvPr/>
        </p:nvGraphicFramePr>
        <p:xfrm>
          <a:off x="191344" y="2205777"/>
          <a:ext cx="8880648" cy="3835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37218" name="文本框 2"/>
          <p:cNvSpPr txBox="1"/>
          <p:nvPr/>
        </p:nvSpPr>
        <p:spPr>
          <a:xfrm>
            <a:off x="1222375" y="1133475"/>
            <a:ext cx="10777538" cy="4524315"/>
          </a:xfrm>
          <a:prstGeom prst="rect">
            <a:avLst/>
          </a:prstGeom>
          <a:noFill/>
          <a:ln w="9525">
            <a:noFill/>
          </a:ln>
        </p:spPr>
        <p:txBody>
          <a:bodyPr anchor="t">
            <a:spAutoFit/>
          </a:bodyPr>
          <a:lstStyle/>
          <a:p>
            <a:pPr marL="457200" indent="-457200">
              <a:lnSpc>
                <a:spcPct val="150000"/>
              </a:lnSpc>
              <a:buAutoNum type="arabicPeriod" startAt="7"/>
            </a:pPr>
            <a:r>
              <a:rPr lang="zh-CN" altLang="en-US" sz="2400" b="1" dirty="0">
                <a:latin typeface="微软雅黑" panose="020B0503020204020204" charset="-122"/>
                <a:ea typeface="微软雅黑" panose="020B0503020204020204" charset="-122"/>
              </a:rPr>
              <a:t>现实主义文学在丹麦、美国、德国</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b="1" dirty="0">
              <a:solidFill>
                <a:srgbClr val="00B050"/>
              </a:solidFill>
              <a:latin typeface="微软雅黑" panose="020B0503020204020204" charset="-122"/>
              <a:ea typeface="微软雅黑" panose="020B0503020204020204" charset="-122"/>
            </a:endParaRPr>
          </a:p>
          <a:p>
            <a:pPr marL="457200" indent="-45720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丹麦安徒生：</a:t>
            </a:r>
            <a:r>
              <a:rPr lang="zh-CN" altLang="zh-CN" sz="2400" dirty="0">
                <a:latin typeface="微软雅黑" panose="020B0503020204020204" charset="-122"/>
                <a:ea typeface="微软雅黑" panose="020B0503020204020204" charset="-122"/>
              </a:rPr>
              <a:t>《卖火柴的小女孩》、《丑小鸭》、《皇帝的新装》</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marL="457200" indent="-457200">
              <a:lnSpc>
                <a:spcPct val="150000"/>
              </a:lnSpc>
              <a:buFont typeface="Wingdings" panose="05000000000000000000"/>
              <a:buChar char="Ø"/>
            </a:pPr>
            <a:endParaRPr lang="en-US" altLang="zh-CN" sz="2400" dirty="0">
              <a:latin typeface="微软雅黑" panose="020B0503020204020204" charset="-122"/>
              <a:ea typeface="微软雅黑" panose="020B0503020204020204" charset="-122"/>
            </a:endParaRPr>
          </a:p>
          <a:p>
            <a:pPr marL="457200" indent="-45720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美国废奴</a:t>
            </a:r>
            <a:r>
              <a:rPr lang="zh-CN" altLang="en-US" sz="2400" dirty="0" smtClean="0">
                <a:latin typeface="微软雅黑" panose="020B0503020204020204" charset="-122"/>
                <a:ea typeface="微软雅黑" panose="020B0503020204020204" charset="-122"/>
              </a:rPr>
              <a:t>文学：</a:t>
            </a:r>
            <a:endParaRPr lang="en-US" altLang="zh-CN" sz="2400" dirty="0">
              <a:latin typeface="微软雅黑" panose="020B0503020204020204" charset="-122"/>
              <a:ea typeface="微软雅黑" panose="020B0503020204020204" charset="-122"/>
            </a:endParaRPr>
          </a:p>
          <a:p>
            <a:pPr marL="457200" indent="-457200" eaLnBrk="0" hangingPunct="0">
              <a:lnSpc>
                <a:spcPct val="150000"/>
              </a:lnSpc>
              <a:buFont typeface="宋体" panose="02010600030101010101" pitchFamily="2" charset="-122"/>
              <a:buAutoNum type="circleNumDbPlain"/>
            </a:pPr>
            <a:r>
              <a:rPr lang="zh-CN" altLang="en-US" sz="2400" dirty="0">
                <a:latin typeface="楷体" panose="02010609060101010101" charset="-122"/>
                <a:ea typeface="楷体" panose="02010609060101010101" charset="-122"/>
              </a:rPr>
              <a:t>理查</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希尔德烈斯的</a:t>
            </a:r>
            <a:r>
              <a:rPr lang="en-US" altLang="zh-CN" sz="2400" dirty="0">
                <a:latin typeface="楷体" panose="02010609060101010101" charset="-122"/>
                <a:ea typeface="楷体" panose="02010609060101010101" charset="-122"/>
              </a:rPr>
              <a:t>《</a:t>
            </a:r>
            <a:r>
              <a:rPr lang="zh-CN" altLang="en-US" sz="2400" dirty="0">
                <a:solidFill>
                  <a:srgbClr val="C00000"/>
                </a:solidFill>
                <a:latin typeface="楷体" panose="02010609060101010101" charset="-122"/>
                <a:ea typeface="楷体" panose="02010609060101010101" charset="-122"/>
              </a:rPr>
              <a:t>白奴</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a:t>
            </a:r>
            <a:endParaRPr lang="en-US" altLang="zh-CN" sz="2400" dirty="0">
              <a:latin typeface="楷体" panose="02010609060101010101" charset="-122"/>
              <a:ea typeface="楷体" panose="02010609060101010101" charset="-122"/>
            </a:endParaRPr>
          </a:p>
          <a:p>
            <a:pPr marL="457200" indent="-457200" eaLnBrk="0" hangingPunct="0">
              <a:lnSpc>
                <a:spcPct val="150000"/>
              </a:lnSpc>
              <a:buFont typeface="宋体" panose="02010600030101010101" pitchFamily="2" charset="-122"/>
              <a:buAutoNum type="circleNumDbPlain"/>
            </a:pPr>
            <a:r>
              <a:rPr lang="zh-CN" altLang="en-US" sz="2400" dirty="0">
                <a:latin typeface="楷体" panose="02010609060101010101" charset="-122"/>
                <a:ea typeface="楷体" panose="02010609060101010101" charset="-122"/>
              </a:rPr>
              <a:t>哈利叶特</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比彻</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斯托夫人的</a:t>
            </a:r>
            <a:r>
              <a:rPr lang="en-US" altLang="zh-CN" sz="2400" dirty="0">
                <a:latin typeface="楷体" panose="02010609060101010101" charset="-122"/>
                <a:ea typeface="楷体" panose="02010609060101010101" charset="-122"/>
              </a:rPr>
              <a:t>《</a:t>
            </a:r>
            <a:r>
              <a:rPr lang="zh-CN" altLang="en-US" sz="2400" dirty="0">
                <a:solidFill>
                  <a:srgbClr val="C00000"/>
                </a:solidFill>
                <a:latin typeface="楷体" panose="02010609060101010101" charset="-122"/>
                <a:ea typeface="楷体" panose="02010609060101010101" charset="-122"/>
              </a:rPr>
              <a:t>汤姆</a:t>
            </a:r>
            <a:r>
              <a:rPr lang="zh-CN" altLang="en-US" sz="2400" dirty="0">
                <a:latin typeface="楷体" panose="02010609060101010101" charset="-122"/>
                <a:ea typeface="楷体" panose="02010609060101010101" charset="-122"/>
              </a:rPr>
              <a:t>叔叔的小屋</a:t>
            </a:r>
            <a:r>
              <a:rPr lang="en-US" altLang="zh-CN" sz="2400" dirty="0">
                <a:latin typeface="楷体" panose="02010609060101010101" charset="-122"/>
                <a:ea typeface="楷体" panose="02010609060101010101" charset="-122"/>
              </a:rPr>
              <a:t>》 </a:t>
            </a:r>
            <a:r>
              <a:rPr lang="zh-CN" altLang="en-US" sz="2400" dirty="0">
                <a:latin typeface="楷体" panose="02010609060101010101" charset="-122"/>
                <a:ea typeface="楷体" panose="02010609060101010101" charset="-122"/>
              </a:rPr>
              <a:t>是废奴文学的代表</a:t>
            </a:r>
            <a:r>
              <a:rPr lang="zh-CN" altLang="en-US" sz="2400" dirty="0" smtClean="0">
                <a:latin typeface="楷体" panose="02010609060101010101" charset="-122"/>
                <a:ea typeface="楷体" panose="02010609060101010101" charset="-122"/>
              </a:rPr>
              <a:t>。</a:t>
            </a:r>
            <a:endParaRPr lang="en-US" altLang="zh-CN" sz="2400" dirty="0" smtClean="0">
              <a:latin typeface="楷体" panose="02010609060101010101" charset="-122"/>
              <a:ea typeface="楷体" panose="02010609060101010101" charset="-122"/>
            </a:endParaRPr>
          </a:p>
          <a:p>
            <a:pPr marL="457200" indent="-457200" eaLnBrk="0" hangingPunct="0">
              <a:lnSpc>
                <a:spcPct val="150000"/>
              </a:lnSpc>
              <a:buFont typeface="宋体" panose="02010600030101010101" pitchFamily="2" charset="-122"/>
              <a:buAutoNum type="circleNumDbPlain"/>
            </a:pPr>
            <a:endParaRPr lang="en-US" altLang="zh-CN" sz="2400" dirty="0">
              <a:latin typeface="楷体" panose="02010609060101010101" charset="-122"/>
              <a:ea typeface="楷体" panose="02010609060101010101" charset="-122"/>
            </a:endParaRPr>
          </a:p>
          <a:p>
            <a:pPr marL="457200" indent="-457200" eaLnBrk="0" hangingPunct="0">
              <a:lnSpc>
                <a:spcPct val="150000"/>
              </a:lnSpc>
              <a:buFont typeface="Wingdings" panose="05000000000000000000"/>
              <a:buChar char="Ø"/>
            </a:pPr>
            <a:r>
              <a:rPr lang="zh-CN" altLang="en-US" sz="2400" dirty="0" smtClean="0">
                <a:latin typeface="微软雅黑" panose="020B0503020204020204" charset="-122"/>
                <a:ea typeface="微软雅黑" panose="020B0503020204020204" charset="-122"/>
              </a:rPr>
              <a:t>德国：</a:t>
            </a:r>
            <a:r>
              <a:rPr lang="zh-CN" altLang="zh-CN" sz="2400" dirty="0" smtClean="0">
                <a:solidFill>
                  <a:srgbClr val="FF0000"/>
                </a:solidFill>
                <a:latin typeface="微软雅黑" panose="020B0503020204020204" charset="-122"/>
                <a:ea typeface="微软雅黑" panose="020B0503020204020204" charset="-122"/>
              </a:rPr>
              <a:t>维</a:t>
            </a:r>
            <a:r>
              <a:rPr lang="zh-CN" altLang="zh-CN" sz="2400" dirty="0" smtClean="0">
                <a:latin typeface="微软雅黑" panose="020B0503020204020204" charset="-122"/>
                <a:ea typeface="微软雅黑" panose="020B0503020204020204" charset="-122"/>
              </a:rPr>
              <a:t>尔特</a:t>
            </a:r>
            <a:r>
              <a:rPr lang="en-US" altLang="zh-CN" sz="2400" dirty="0" smtClean="0">
                <a:latin typeface="微软雅黑" panose="020B0503020204020204" charset="-122"/>
                <a:ea typeface="微软雅黑" panose="020B0503020204020204" charset="-122"/>
              </a:rPr>
              <a:t>——</a:t>
            </a:r>
            <a:r>
              <a:rPr lang="zh-CN" altLang="zh-CN" sz="2400" dirty="0" smtClean="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德国</a:t>
            </a:r>
            <a:r>
              <a:rPr lang="zh-CN" altLang="zh-CN" sz="2400" dirty="0">
                <a:solidFill>
                  <a:srgbClr val="FF0000"/>
                </a:solidFill>
                <a:latin typeface="微软雅黑" panose="020B0503020204020204" charset="-122"/>
                <a:ea typeface="微软雅黑" panose="020B0503020204020204" charset="-122"/>
              </a:rPr>
              <a:t>无产阶级</a:t>
            </a:r>
            <a:r>
              <a:rPr lang="zh-CN" altLang="zh-CN" sz="2400" dirty="0">
                <a:latin typeface="微软雅黑" panose="020B0503020204020204" charset="-122"/>
                <a:ea typeface="微软雅黑" panose="020B0503020204020204" charset="-122"/>
              </a:rPr>
              <a:t>第一个和最重要的诗人”。</a:t>
            </a:r>
          </a:p>
        </p:txBody>
      </p:sp>
      <p:pic>
        <p:nvPicPr>
          <p:cNvPr id="137219" name="图片 10"/>
          <p:cNvPicPr>
            <a:picLocks noChangeAspect="1"/>
          </p:cNvPicPr>
          <p:nvPr/>
        </p:nvPicPr>
        <p:blipFill>
          <a:blip r:embed="rId2"/>
          <a:stretch>
            <a:fillRect/>
          </a:stretch>
        </p:blipFill>
        <p:spPr>
          <a:xfrm>
            <a:off x="9840913" y="341313"/>
            <a:ext cx="2351087" cy="1511300"/>
          </a:xfrm>
          <a:prstGeom prst="rect">
            <a:avLst/>
          </a:prstGeom>
          <a:noFill/>
          <a:ln w="9525">
            <a:noFill/>
          </a:ln>
        </p:spPr>
      </p:pic>
      <p:sp>
        <p:nvSpPr>
          <p:cNvPr id="2" name="文本框 1"/>
          <p:cNvSpPr txBox="1"/>
          <p:nvPr/>
        </p:nvSpPr>
        <p:spPr>
          <a:xfrm>
            <a:off x="5087888" y="5657790"/>
            <a:ext cx="1800493" cy="369332"/>
          </a:xfrm>
          <a:prstGeom prst="rect">
            <a:avLst/>
          </a:prstGeom>
          <a:noFill/>
        </p:spPr>
        <p:txBody>
          <a:bodyPr wrap="none" rtlCol="0">
            <a:spAutoFit/>
          </a:bodyPr>
          <a:lstStyle/>
          <a:p>
            <a:r>
              <a:rPr kumimoji="1" lang="zh-CN" altLang="en-US" b="1" smtClean="0">
                <a:solidFill>
                  <a:srgbClr val="0070C0"/>
                </a:solidFill>
              </a:rPr>
              <a:t>［口诀：威武］</a:t>
            </a:r>
            <a:endParaRPr kumimoji="1" lang="zh-CN" altLang="en-US" b="1">
              <a:solidFill>
                <a:srgbClr val="0070C0"/>
              </a:solidFill>
            </a:endParaRPr>
          </a:p>
        </p:txBody>
      </p:sp>
      <p:sp>
        <p:nvSpPr>
          <p:cNvPr id="6" name="文本框 5"/>
          <p:cNvSpPr txBox="1"/>
          <p:nvPr/>
        </p:nvSpPr>
        <p:spPr>
          <a:xfrm>
            <a:off x="5991966" y="3414969"/>
            <a:ext cx="2492990" cy="369332"/>
          </a:xfrm>
          <a:prstGeom prst="rect">
            <a:avLst/>
          </a:prstGeom>
          <a:noFill/>
        </p:spPr>
        <p:txBody>
          <a:bodyPr wrap="none" rtlCol="0">
            <a:spAutoFit/>
          </a:bodyPr>
          <a:lstStyle/>
          <a:p>
            <a:r>
              <a:rPr kumimoji="1" lang="zh-CN" altLang="en-US" b="1" dirty="0" smtClean="0">
                <a:solidFill>
                  <a:srgbClr val="0070C0"/>
                </a:solidFill>
              </a:rPr>
              <a:t>［口诀：汤姆的白奴］</a:t>
            </a:r>
            <a:endParaRPr kumimoji="1" lang="zh-CN" altLang="en-US" b="1"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218">
                                            <p:txEl>
                                              <p:pRg st="3" end="3"/>
                                            </p:txEl>
                                          </p:spTgt>
                                        </p:tgtEl>
                                        <p:attrNameLst>
                                          <p:attrName>style.visibility</p:attrName>
                                        </p:attrNameLst>
                                      </p:cBhvr>
                                      <p:to>
                                        <p:strVal val="visible"/>
                                      </p:to>
                                    </p:set>
                                    <p:anim calcmode="lin" valueType="num">
                                      <p:cBhvr additive="base">
                                        <p:cTn id="7" dur="500" fill="hold"/>
                                        <p:tgtEl>
                                          <p:spTgt spid="13721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21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7218">
                                            <p:txEl>
                                              <p:pRg st="4" end="4"/>
                                            </p:txEl>
                                          </p:spTgt>
                                        </p:tgtEl>
                                        <p:attrNameLst>
                                          <p:attrName>style.visibility</p:attrName>
                                        </p:attrNameLst>
                                      </p:cBhvr>
                                      <p:to>
                                        <p:strVal val="visible"/>
                                      </p:to>
                                    </p:set>
                                    <p:anim calcmode="lin" valueType="num">
                                      <p:cBhvr additive="base">
                                        <p:cTn id="11" dur="500" fill="hold"/>
                                        <p:tgtEl>
                                          <p:spTgt spid="13721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7218">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7218">
                                            <p:txEl>
                                              <p:pRg st="5" end="5"/>
                                            </p:txEl>
                                          </p:spTgt>
                                        </p:tgtEl>
                                        <p:attrNameLst>
                                          <p:attrName>style.visibility</p:attrName>
                                        </p:attrNameLst>
                                      </p:cBhvr>
                                      <p:to>
                                        <p:strVal val="visible"/>
                                      </p:to>
                                    </p:set>
                                    <p:anim calcmode="lin" valueType="num">
                                      <p:cBhvr additive="base">
                                        <p:cTn id="15" dur="500" fill="hold"/>
                                        <p:tgtEl>
                                          <p:spTgt spid="137218">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72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7218">
                                            <p:txEl>
                                              <p:pRg st="7" end="7"/>
                                            </p:txEl>
                                          </p:spTgt>
                                        </p:tgtEl>
                                        <p:attrNameLst>
                                          <p:attrName>style.visibility</p:attrName>
                                        </p:attrNameLst>
                                      </p:cBhvr>
                                      <p:to>
                                        <p:strVal val="visible"/>
                                      </p:to>
                                    </p:set>
                                    <p:anim calcmode="lin" valueType="num">
                                      <p:cBhvr additive="base">
                                        <p:cTn id="21" dur="500" fill="hold"/>
                                        <p:tgtEl>
                                          <p:spTgt spid="137218">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721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文本框 1"/>
          <p:cNvSpPr txBox="1"/>
          <p:nvPr/>
        </p:nvSpPr>
        <p:spPr>
          <a:xfrm>
            <a:off x="911225" y="292100"/>
            <a:ext cx="5853113"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第七章  第一节  </a:t>
            </a:r>
            <a:r>
              <a:rPr lang="en-US" altLang="zh-CN" sz="2400" b="1">
                <a:latin typeface="微软雅黑" panose="020B0503020204020204" charset="-122"/>
                <a:ea typeface="微软雅黑" panose="020B0503020204020204" charset="-122"/>
              </a:rPr>
              <a:t>19</a:t>
            </a:r>
            <a:r>
              <a:rPr lang="zh-CN" altLang="en-US" sz="2400" b="1">
                <a:latin typeface="微软雅黑" panose="020B0503020204020204" charset="-122"/>
                <a:ea typeface="微软雅黑" panose="020B0503020204020204" charset="-122"/>
              </a:rPr>
              <a:t>世纪现实主义文学概述</a:t>
            </a:r>
            <a:endParaRPr lang="zh-CN" altLang="en-US" sz="2400" b="1">
              <a:latin typeface="楷体" panose="02010609060101010101" charset="-122"/>
              <a:ea typeface="楷体" panose="02010609060101010101" charset="-122"/>
            </a:endParaRPr>
          </a:p>
        </p:txBody>
      </p:sp>
      <p:sp>
        <p:nvSpPr>
          <p:cNvPr id="138242" name="文本框 2"/>
          <p:cNvSpPr txBox="1"/>
          <p:nvPr/>
        </p:nvSpPr>
        <p:spPr>
          <a:xfrm>
            <a:off x="911225" y="833438"/>
            <a:ext cx="11017250" cy="2586037"/>
          </a:xfrm>
          <a:prstGeom prst="rect">
            <a:avLst/>
          </a:prstGeom>
          <a:noFill/>
          <a:ln w="9525">
            <a:noFill/>
          </a:ln>
        </p:spPr>
        <p:txBody>
          <a:bodyPr anchor="t">
            <a:spAutoFit/>
          </a:bodyPr>
          <a:lstStyle/>
          <a:p>
            <a:pPr>
              <a:lnSpc>
                <a:spcPct val="150000"/>
              </a:lnSpc>
            </a:pPr>
            <a:r>
              <a:rPr lang="en-US" altLang="zh-CN" b="1" dirty="0">
                <a:solidFill>
                  <a:srgbClr val="0070C0"/>
                </a:solidFill>
                <a:latin typeface="微软雅黑" panose="020B0503020204020204" charset="-122"/>
                <a:ea typeface="微软雅黑" panose="020B0503020204020204" charset="-122"/>
              </a:rPr>
              <a:t>5.</a:t>
            </a:r>
            <a:r>
              <a:rPr lang="zh-CN" altLang="en-US" b="1" dirty="0">
                <a:solidFill>
                  <a:srgbClr val="0070C0"/>
                </a:solidFill>
                <a:latin typeface="微软雅黑" panose="020B0503020204020204" charset="-122"/>
                <a:ea typeface="微软雅黑" panose="020B0503020204020204" charset="-122"/>
              </a:rPr>
              <a:t> 现实主义文学在其他国家</a:t>
            </a:r>
            <a:r>
              <a:rPr lang="zh-CN" altLang="en-US" b="1" dirty="0">
                <a:solidFill>
                  <a:srgbClr val="00B050"/>
                </a:solidFill>
                <a:latin typeface="微软雅黑" panose="020B0503020204020204" charset="-122"/>
                <a:ea typeface="微软雅黑" panose="020B0503020204020204" charset="-122"/>
              </a:rPr>
              <a:t>［选择］</a:t>
            </a:r>
            <a:endParaRPr lang="en-US" altLang="zh-CN" dirty="0">
              <a:solidFill>
                <a:srgbClr val="00B050"/>
              </a:solidFill>
              <a:latin typeface="微软雅黑" panose="020B0503020204020204" charset="-122"/>
              <a:ea typeface="微软雅黑" panose="020B0503020204020204" charset="-122"/>
            </a:endParaRPr>
          </a:p>
          <a:p>
            <a:pPr>
              <a:lnSpc>
                <a:spcPct val="150000"/>
              </a:lnSpc>
              <a:buFont typeface="Wingdings" panose="05000000000000000000"/>
              <a:buChar char="Ø"/>
            </a:pPr>
            <a:r>
              <a:rPr lang="zh-CN" altLang="en-US" dirty="0">
                <a:latin typeface="Microsoft YaHei" charset="-122"/>
                <a:ea typeface="Microsoft YaHei" charset="-122"/>
                <a:cs typeface="Microsoft YaHei" charset="-122"/>
              </a:rPr>
              <a:t>丹麦安徒生：</a:t>
            </a:r>
            <a:r>
              <a:rPr lang="zh-CN" altLang="zh-CN" dirty="0">
                <a:latin typeface="Microsoft YaHei" charset="-122"/>
                <a:ea typeface="Microsoft YaHei" charset="-122"/>
                <a:cs typeface="Microsoft YaHei" charset="-122"/>
              </a:rPr>
              <a:t>《卖火柴的小女孩》、《丑小鸭》、《皇帝的新装》</a:t>
            </a:r>
            <a:r>
              <a:rPr lang="zh-CN" altLang="en-US" dirty="0">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a:p>
            <a:pPr>
              <a:lnSpc>
                <a:spcPct val="150000"/>
              </a:lnSpc>
              <a:buFont typeface="Wingdings" panose="05000000000000000000"/>
              <a:buChar char="Ø"/>
            </a:pPr>
            <a:r>
              <a:rPr lang="zh-CN" altLang="en-US" dirty="0">
                <a:latin typeface="Microsoft YaHei" charset="-122"/>
                <a:ea typeface="Microsoft YaHei" charset="-122"/>
                <a:cs typeface="Microsoft YaHei" charset="-122"/>
              </a:rPr>
              <a:t>美国废奴文学中，已蕴含了现实主义因素。</a:t>
            </a:r>
            <a:endParaRPr lang="en-US" altLang="zh-CN" dirty="0">
              <a:latin typeface="Microsoft YaHei" charset="-122"/>
              <a:ea typeface="Microsoft YaHei" charset="-122"/>
              <a:cs typeface="Microsoft YaHei" charset="-122"/>
            </a:endParaRPr>
          </a:p>
          <a:p>
            <a:pPr eaLnBrk="0" hangingPunct="0">
              <a:lnSpc>
                <a:spcPct val="150000"/>
              </a:lnSpc>
              <a:buFont typeface="宋体" panose="02010600030101010101" pitchFamily="2" charset="-122"/>
              <a:buAutoNum type="circleNumDbPlain"/>
            </a:pPr>
            <a:r>
              <a:rPr lang="zh-CN" altLang="en-US" dirty="0">
                <a:latin typeface="Microsoft YaHei" charset="-122"/>
                <a:ea typeface="Microsoft YaHei" charset="-122"/>
                <a:cs typeface="Microsoft YaHei" charset="-122"/>
              </a:rPr>
              <a:t>理查</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希尔德烈斯的</a:t>
            </a:r>
            <a:r>
              <a:rPr lang="en-US" altLang="zh-CN" dirty="0">
                <a:solidFill>
                  <a:srgbClr val="C00000"/>
                </a:solidFill>
                <a:latin typeface="Microsoft YaHei" charset="-122"/>
                <a:ea typeface="Microsoft YaHei" charset="-122"/>
                <a:cs typeface="Microsoft YaHei" charset="-122"/>
              </a:rPr>
              <a:t>《</a:t>
            </a:r>
            <a:r>
              <a:rPr lang="zh-CN" altLang="en-US" dirty="0">
                <a:solidFill>
                  <a:srgbClr val="C00000"/>
                </a:solidFill>
                <a:latin typeface="Microsoft YaHei" charset="-122"/>
                <a:ea typeface="Microsoft YaHei" charset="-122"/>
                <a:cs typeface="Microsoft YaHei" charset="-122"/>
              </a:rPr>
              <a:t>白奴</a:t>
            </a:r>
            <a:r>
              <a:rPr lang="en-US" altLang="zh-CN" dirty="0">
                <a:solidFill>
                  <a:srgbClr val="C00000"/>
                </a:solidFill>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a:p>
            <a:pPr eaLnBrk="0" hangingPunct="0">
              <a:lnSpc>
                <a:spcPct val="150000"/>
              </a:lnSpc>
              <a:buFont typeface="宋体" panose="02010600030101010101" pitchFamily="2" charset="-122"/>
              <a:buAutoNum type="circleNumDbPlain"/>
            </a:pPr>
            <a:r>
              <a:rPr lang="zh-CN" altLang="en-US" dirty="0">
                <a:latin typeface="Microsoft YaHei" charset="-122"/>
                <a:ea typeface="Microsoft YaHei" charset="-122"/>
                <a:cs typeface="Microsoft YaHei" charset="-122"/>
              </a:rPr>
              <a:t>哈利叶特</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比彻</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斯托夫人的</a:t>
            </a:r>
            <a:r>
              <a:rPr lang="en-US" altLang="zh-CN" dirty="0">
                <a:solidFill>
                  <a:srgbClr val="C00000"/>
                </a:solidFill>
                <a:latin typeface="Microsoft YaHei" charset="-122"/>
                <a:ea typeface="Microsoft YaHei" charset="-122"/>
                <a:cs typeface="Microsoft YaHei" charset="-122"/>
              </a:rPr>
              <a:t>《</a:t>
            </a:r>
            <a:r>
              <a:rPr lang="zh-CN" altLang="en-US" dirty="0">
                <a:solidFill>
                  <a:srgbClr val="C00000"/>
                </a:solidFill>
                <a:latin typeface="Microsoft YaHei" charset="-122"/>
                <a:ea typeface="Microsoft YaHei" charset="-122"/>
                <a:cs typeface="Microsoft YaHei" charset="-122"/>
              </a:rPr>
              <a:t>汤姆叔叔的小屋</a:t>
            </a:r>
            <a:r>
              <a:rPr lang="en-US" altLang="zh-CN" dirty="0">
                <a:solidFill>
                  <a:srgbClr val="C00000"/>
                </a:solidFill>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是废奴文学的代表。</a:t>
            </a:r>
            <a:endParaRPr lang="en-US" altLang="zh-CN" dirty="0">
              <a:latin typeface="Microsoft YaHei" charset="-122"/>
              <a:ea typeface="Microsoft YaHei" charset="-122"/>
              <a:cs typeface="Microsoft YaHei" charset="-122"/>
            </a:endParaRPr>
          </a:p>
          <a:p>
            <a:pPr eaLnBrk="0" hangingPunct="0">
              <a:lnSpc>
                <a:spcPct val="150000"/>
              </a:lnSpc>
              <a:buFont typeface="Wingdings" panose="05000000000000000000"/>
              <a:buChar char="Ø"/>
            </a:pPr>
            <a:r>
              <a:rPr lang="zh-CN" altLang="en-US" dirty="0">
                <a:latin typeface="Microsoft YaHei" charset="-122"/>
                <a:ea typeface="Microsoft YaHei" charset="-122"/>
                <a:cs typeface="Microsoft YaHei" charset="-122"/>
              </a:rPr>
              <a:t>德国文学：</a:t>
            </a:r>
            <a:r>
              <a:rPr lang="zh-CN" altLang="zh-CN" dirty="0">
                <a:solidFill>
                  <a:srgbClr val="C00000"/>
                </a:solidFill>
                <a:latin typeface="Microsoft YaHei" charset="-122"/>
                <a:ea typeface="Microsoft YaHei" charset="-122"/>
                <a:cs typeface="Microsoft YaHei" charset="-122"/>
              </a:rPr>
              <a:t>维</a:t>
            </a:r>
            <a:r>
              <a:rPr lang="zh-CN" altLang="zh-CN" dirty="0">
                <a:latin typeface="Microsoft YaHei" charset="-122"/>
                <a:ea typeface="Microsoft YaHei" charset="-122"/>
                <a:cs typeface="Microsoft YaHei" charset="-122"/>
              </a:rPr>
              <a:t>尔特被恩格斯称为“德国</a:t>
            </a:r>
            <a:r>
              <a:rPr lang="zh-CN" altLang="zh-CN" dirty="0">
                <a:solidFill>
                  <a:srgbClr val="C00000"/>
                </a:solidFill>
                <a:latin typeface="Microsoft YaHei" charset="-122"/>
                <a:ea typeface="Microsoft YaHei" charset="-122"/>
                <a:cs typeface="Microsoft YaHei" charset="-122"/>
              </a:rPr>
              <a:t>无产</a:t>
            </a:r>
            <a:r>
              <a:rPr lang="zh-CN" altLang="zh-CN" dirty="0">
                <a:latin typeface="Microsoft YaHei" charset="-122"/>
                <a:ea typeface="Microsoft YaHei" charset="-122"/>
                <a:cs typeface="Microsoft YaHei" charset="-122"/>
              </a:rPr>
              <a:t>阶级第一个和最重要</a:t>
            </a:r>
            <a:r>
              <a:rPr lang="zh-CN" altLang="zh-CN" dirty="0">
                <a:latin typeface="楷体" panose="02010609060101010101" charset="-122"/>
                <a:ea typeface="楷体" panose="02010609060101010101" charset="-122"/>
              </a:rPr>
              <a:t>的诗人”。</a:t>
            </a:r>
          </a:p>
        </p:txBody>
      </p:sp>
      <p:sp>
        <p:nvSpPr>
          <p:cNvPr id="4" name="文本框 3"/>
          <p:cNvSpPr txBox="1"/>
          <p:nvPr/>
        </p:nvSpPr>
        <p:spPr>
          <a:xfrm>
            <a:off x="4727848" y="2126456"/>
            <a:ext cx="2492990" cy="369332"/>
          </a:xfrm>
          <a:prstGeom prst="rect">
            <a:avLst/>
          </a:prstGeom>
          <a:noFill/>
        </p:spPr>
        <p:txBody>
          <a:bodyPr wrap="none" rtlCol="0">
            <a:spAutoFit/>
          </a:bodyPr>
          <a:lstStyle/>
          <a:p>
            <a:r>
              <a:rPr kumimoji="1" lang="zh-CN" altLang="en-US" b="1" dirty="0" smtClean="0">
                <a:solidFill>
                  <a:srgbClr val="0070C0"/>
                </a:solidFill>
              </a:rPr>
              <a:t>［口诀：汤姆的白奴］</a:t>
            </a:r>
            <a:endParaRPr kumimoji="1" lang="zh-CN" altLang="en-US" b="1" dirty="0">
              <a:solidFill>
                <a:srgbClr val="0070C0"/>
              </a:solidFill>
            </a:endParaRPr>
          </a:p>
        </p:txBody>
      </p:sp>
      <p:sp>
        <p:nvSpPr>
          <p:cNvPr id="5" name="文本框 4"/>
          <p:cNvSpPr txBox="1"/>
          <p:nvPr/>
        </p:nvSpPr>
        <p:spPr>
          <a:xfrm>
            <a:off x="8544272" y="2924944"/>
            <a:ext cx="1800493" cy="369332"/>
          </a:xfrm>
          <a:prstGeom prst="rect">
            <a:avLst/>
          </a:prstGeom>
          <a:noFill/>
        </p:spPr>
        <p:txBody>
          <a:bodyPr wrap="none" rtlCol="0">
            <a:spAutoFit/>
          </a:bodyPr>
          <a:lstStyle/>
          <a:p>
            <a:r>
              <a:rPr kumimoji="1" lang="zh-CN" altLang="en-US" b="1" smtClean="0">
                <a:solidFill>
                  <a:srgbClr val="0070C0"/>
                </a:solidFill>
              </a:rPr>
              <a:t>［口诀：威武］</a:t>
            </a:r>
            <a:endParaRPr kumimoji="1" lang="zh-CN" altLang="en-US" b="1">
              <a:solidFill>
                <a:srgbClr val="0070C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图片 2"/>
          <p:cNvPicPr>
            <a:picLocks noChangeAspect="1"/>
          </p:cNvPicPr>
          <p:nvPr/>
        </p:nvPicPr>
        <p:blipFill>
          <a:blip r:embed="rId2"/>
          <a:stretch>
            <a:fillRect/>
          </a:stretch>
        </p:blipFill>
        <p:spPr>
          <a:xfrm>
            <a:off x="0" y="1588"/>
            <a:ext cx="12192000" cy="6854825"/>
          </a:xfrm>
          <a:prstGeom prst="rect">
            <a:avLst/>
          </a:prstGeom>
          <a:noFill/>
          <a:ln w="9525">
            <a:noFill/>
          </a:ln>
        </p:spPr>
      </p:pic>
      <p:sp>
        <p:nvSpPr>
          <p:cNvPr id="52226" name="文本框 3"/>
          <p:cNvSpPr txBox="1"/>
          <p:nvPr/>
        </p:nvSpPr>
        <p:spPr>
          <a:xfrm>
            <a:off x="3359150" y="4437063"/>
            <a:ext cx="2236510" cy="584775"/>
          </a:xfrm>
          <a:prstGeom prst="rect">
            <a:avLst/>
          </a:prstGeom>
          <a:noFill/>
          <a:ln w="9525">
            <a:noFill/>
          </a:ln>
        </p:spPr>
        <p:txBody>
          <a:bodyPr wrap="none" anchor="t">
            <a:spAutoFit/>
          </a:bodyPr>
          <a:lstStyle/>
          <a:p>
            <a:pPr eaLnBrk="0" hangingPunct="0"/>
            <a:r>
              <a:rPr lang="zh-CN" altLang="en-US" sz="3200" b="1" dirty="0" smtClean="0">
                <a:solidFill>
                  <a:srgbClr val="FFC000"/>
                </a:solidFill>
                <a:latin typeface="微软雅黑" panose="020B0503020204020204" charset="-122"/>
                <a:ea typeface="微软雅黑" panose="020B0503020204020204" charset="-122"/>
              </a:rPr>
              <a:t>被送</a:t>
            </a:r>
            <a:r>
              <a:rPr lang="zh-CN" altLang="en-US" sz="3200" b="1" dirty="0">
                <a:solidFill>
                  <a:srgbClr val="FFC000"/>
                </a:solidFill>
                <a:latin typeface="微软雅黑" panose="020B0503020204020204" charset="-122"/>
                <a:ea typeface="微软雅黑" panose="020B0503020204020204" charset="-122"/>
              </a:rPr>
              <a:t>往</a:t>
            </a:r>
            <a:r>
              <a:rPr lang="zh-CN" altLang="en-US" sz="3200" b="1" dirty="0" smtClean="0">
                <a:solidFill>
                  <a:srgbClr val="FFC000"/>
                </a:solidFill>
                <a:latin typeface="微软雅黑" panose="020B0503020204020204" charset="-122"/>
                <a:ea typeface="微软雅黑" panose="020B0503020204020204" charset="-122"/>
              </a:rPr>
              <a:t>欧洲</a:t>
            </a:r>
            <a:endParaRPr lang="zh-CN" altLang="en-US" sz="3200" b="1" dirty="0">
              <a:solidFill>
                <a:srgbClr val="FFC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矩形 1"/>
          <p:cNvSpPr/>
          <p:nvPr/>
        </p:nvSpPr>
        <p:spPr>
          <a:xfrm>
            <a:off x="1487488" y="1412875"/>
            <a:ext cx="8161337" cy="2246313"/>
          </a:xfrm>
          <a:prstGeom prst="rect">
            <a:avLst/>
          </a:prstGeom>
          <a:noFill/>
          <a:ln w="9525">
            <a:noFill/>
          </a:ln>
        </p:spPr>
        <p:txBody>
          <a:bodyPr anchor="t">
            <a:spAutoFit/>
          </a:bodyPr>
          <a:lstStyle/>
          <a:p>
            <a:pPr eaLnBrk="0" fontAlgn="t" hangingPunct="0"/>
            <a:r>
              <a:rPr lang="zh-CN" altLang="en-US" sz="2800">
                <a:latin typeface="Helvetica Neue For Number"/>
                <a:ea typeface="宋体" panose="02010600030101010101" pitchFamily="2" charset="-122"/>
              </a:rPr>
              <a:t>被称为“俄罗斯民族戏剧之父”的作家是（ ）</a:t>
            </a:r>
            <a:br>
              <a:rPr lang="zh-CN" altLang="en-US" sz="2800">
                <a:latin typeface="Helvetica Neue For Number"/>
                <a:ea typeface="宋体" panose="02010600030101010101" pitchFamily="2" charset="-122"/>
              </a:rPr>
            </a:br>
            <a:r>
              <a:rPr lang="en-US" altLang="zh-CN" sz="2800">
                <a:latin typeface="Helvetica Neue For Number"/>
                <a:ea typeface="宋体" panose="02010600030101010101" pitchFamily="2" charset="-122"/>
              </a:rPr>
              <a:t>A:</a:t>
            </a:r>
            <a:r>
              <a:rPr lang="zh-CN" altLang="en-US" sz="2800">
                <a:latin typeface="Helvetica Neue For Number"/>
                <a:ea typeface="宋体" panose="02010600030101010101" pitchFamily="2" charset="-122"/>
              </a:rPr>
              <a:t>车尔尼雪夫斯基</a:t>
            </a:r>
          </a:p>
          <a:p>
            <a:pPr eaLnBrk="0" hangingPunct="0"/>
            <a:r>
              <a:rPr lang="en-US" altLang="zh-CN" sz="2800">
                <a:latin typeface="Helvetica Neue For Number"/>
                <a:ea typeface="宋体" panose="02010600030101010101" pitchFamily="2" charset="-122"/>
              </a:rPr>
              <a:t>B:</a:t>
            </a:r>
            <a:r>
              <a:rPr lang="zh-CN" altLang="en-US" sz="2800">
                <a:latin typeface="Helvetica Neue For Number"/>
                <a:ea typeface="宋体" panose="02010600030101010101" pitchFamily="2" charset="-122"/>
              </a:rPr>
              <a:t>冈察洛夫</a:t>
            </a:r>
          </a:p>
          <a:p>
            <a:pPr eaLnBrk="0" hangingPunct="0"/>
            <a:r>
              <a:rPr lang="en-US" altLang="zh-CN" sz="2800">
                <a:latin typeface="Helvetica Neue For Number"/>
                <a:ea typeface="宋体" panose="02010600030101010101" pitchFamily="2" charset="-122"/>
              </a:rPr>
              <a:t>C:</a:t>
            </a:r>
            <a:r>
              <a:rPr lang="zh-CN" altLang="en-US" sz="2800">
                <a:latin typeface="Helvetica Neue For Number"/>
                <a:ea typeface="宋体" panose="02010600030101010101" pitchFamily="2" charset="-122"/>
              </a:rPr>
              <a:t>奥斯特洛夫斯基</a:t>
            </a:r>
          </a:p>
          <a:p>
            <a:pPr eaLnBrk="0" hangingPunct="0"/>
            <a:r>
              <a:rPr lang="en-US" altLang="zh-CN" sz="2800">
                <a:latin typeface="Helvetica Neue For Number"/>
                <a:ea typeface="宋体" panose="02010600030101010101" pitchFamily="2" charset="-122"/>
              </a:rPr>
              <a:t>D:</a:t>
            </a:r>
            <a:r>
              <a:rPr lang="zh-CN" altLang="en-US" sz="2800">
                <a:latin typeface="Helvetica Neue For Number"/>
                <a:ea typeface="宋体" panose="02010600030101010101" pitchFamily="2" charset="-122"/>
              </a:rPr>
              <a:t>涅克拉索夫</a:t>
            </a:r>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矩形 1"/>
          <p:cNvSpPr/>
          <p:nvPr/>
        </p:nvSpPr>
        <p:spPr>
          <a:xfrm>
            <a:off x="1487488" y="1412875"/>
            <a:ext cx="8161337" cy="2246313"/>
          </a:xfrm>
          <a:prstGeom prst="rect">
            <a:avLst/>
          </a:prstGeom>
          <a:noFill/>
          <a:ln w="9525">
            <a:noFill/>
          </a:ln>
        </p:spPr>
        <p:txBody>
          <a:bodyPr anchor="t">
            <a:spAutoFit/>
          </a:bodyPr>
          <a:lstStyle/>
          <a:p>
            <a:pPr eaLnBrk="0" fontAlgn="t" hangingPunct="0"/>
            <a:r>
              <a:rPr lang="zh-CN" altLang="en-US" sz="2800">
                <a:latin typeface="Helvetica Neue For Number"/>
                <a:ea typeface="宋体" panose="02010600030101010101" pitchFamily="2" charset="-122"/>
              </a:rPr>
              <a:t>被称为“俄罗斯民族戏剧之父”的作家是（ ）</a:t>
            </a:r>
            <a:br>
              <a:rPr lang="zh-CN" altLang="en-US" sz="2800">
                <a:latin typeface="Helvetica Neue For Number"/>
                <a:ea typeface="宋体" panose="02010600030101010101" pitchFamily="2" charset="-122"/>
              </a:rPr>
            </a:br>
            <a:r>
              <a:rPr lang="en-US" altLang="zh-CN" sz="2800">
                <a:latin typeface="Helvetica Neue For Number"/>
                <a:ea typeface="宋体" panose="02010600030101010101" pitchFamily="2" charset="-122"/>
              </a:rPr>
              <a:t>A:</a:t>
            </a:r>
            <a:r>
              <a:rPr lang="zh-CN" altLang="en-US" sz="2800">
                <a:latin typeface="Helvetica Neue For Number"/>
                <a:ea typeface="宋体" panose="02010600030101010101" pitchFamily="2" charset="-122"/>
              </a:rPr>
              <a:t>车尔尼雪夫斯基</a:t>
            </a:r>
          </a:p>
          <a:p>
            <a:pPr eaLnBrk="0" hangingPunct="0"/>
            <a:r>
              <a:rPr lang="en-US" altLang="zh-CN" sz="2800">
                <a:latin typeface="Helvetica Neue For Number"/>
                <a:ea typeface="宋体" panose="02010600030101010101" pitchFamily="2" charset="-122"/>
              </a:rPr>
              <a:t>B:</a:t>
            </a:r>
            <a:r>
              <a:rPr lang="zh-CN" altLang="en-US" sz="2800">
                <a:latin typeface="Helvetica Neue For Number"/>
                <a:ea typeface="宋体" panose="02010600030101010101" pitchFamily="2" charset="-122"/>
              </a:rPr>
              <a:t>冈察洛夫</a:t>
            </a:r>
          </a:p>
          <a:p>
            <a:pPr eaLnBrk="0" hangingPunct="0"/>
            <a:r>
              <a:rPr lang="en-US" altLang="zh-CN" sz="2800">
                <a:solidFill>
                  <a:srgbClr val="FF0000"/>
                </a:solidFill>
                <a:latin typeface="Helvetica Neue For Number"/>
                <a:ea typeface="宋体" panose="02010600030101010101" pitchFamily="2" charset="-122"/>
              </a:rPr>
              <a:t>C:</a:t>
            </a:r>
            <a:r>
              <a:rPr lang="zh-CN" altLang="en-US" sz="2800">
                <a:solidFill>
                  <a:srgbClr val="FF0000"/>
                </a:solidFill>
                <a:latin typeface="Helvetica Neue For Number"/>
                <a:ea typeface="宋体" panose="02010600030101010101" pitchFamily="2" charset="-122"/>
              </a:rPr>
              <a:t>奥斯特洛夫斯基</a:t>
            </a:r>
          </a:p>
          <a:p>
            <a:pPr eaLnBrk="0" hangingPunct="0"/>
            <a:r>
              <a:rPr lang="en-US" altLang="zh-CN" sz="2800">
                <a:latin typeface="Helvetica Neue For Number"/>
                <a:ea typeface="宋体" panose="02010600030101010101" pitchFamily="2" charset="-122"/>
              </a:rPr>
              <a:t>D:</a:t>
            </a:r>
            <a:r>
              <a:rPr lang="zh-CN" altLang="en-US" sz="2800">
                <a:latin typeface="Helvetica Neue For Number"/>
                <a:ea typeface="宋体" panose="02010600030101010101" pitchFamily="2" charset="-122"/>
              </a:rPr>
              <a:t>涅克拉索夫</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矩形 1"/>
          <p:cNvSpPr/>
          <p:nvPr/>
        </p:nvSpPr>
        <p:spPr>
          <a:xfrm>
            <a:off x="1558925" y="1916113"/>
            <a:ext cx="8353425" cy="2247900"/>
          </a:xfrm>
          <a:prstGeom prst="rect">
            <a:avLst/>
          </a:prstGeom>
          <a:noFill/>
          <a:ln w="9525">
            <a:noFill/>
          </a:ln>
        </p:spPr>
        <p:txBody>
          <a:bodyPr anchor="t">
            <a:spAutoFit/>
          </a:bodyPr>
          <a:lstStyle/>
          <a:p>
            <a:pPr eaLnBrk="0" fontAlgn="t" hangingPunct="0"/>
            <a:r>
              <a:rPr lang="zh-CN" altLang="en-US" sz="2800">
                <a:latin typeface="Arial" panose="020B0604020202020204" pitchFamily="34" charset="0"/>
                <a:ea typeface="宋体" panose="02010600030101010101" pitchFamily="2" charset="-122"/>
              </a:rPr>
              <a:t>俄国文学史上第一个“新人”形象是（ ）</a:t>
            </a:r>
            <a:br>
              <a:rPr lang="zh-CN" altLang="en-US" sz="2800">
                <a:latin typeface="Arial" panose="020B0604020202020204" pitchFamily="34" charset="0"/>
                <a:ea typeface="宋体" panose="02010600030101010101" pitchFamily="2" charset="-122"/>
              </a:rPr>
            </a:br>
            <a:r>
              <a:rPr lang="en-US" altLang="zh-CN" sz="2800">
                <a:latin typeface="Arial" panose="020B0604020202020204" pitchFamily="34" charset="0"/>
                <a:ea typeface="宋体" panose="02010600030101010101" pitchFamily="2" charset="-122"/>
              </a:rPr>
              <a:t>A:</a:t>
            </a:r>
            <a:r>
              <a:rPr lang="zh-CN" altLang="en-US" sz="2800">
                <a:latin typeface="Arial" panose="020B0604020202020204" pitchFamily="34" charset="0"/>
                <a:ea typeface="宋体" panose="02010600030101010101" pitchFamily="2" charset="-122"/>
              </a:rPr>
              <a:t>英沙洛夫</a:t>
            </a:r>
          </a:p>
          <a:p>
            <a:pPr eaLnBrk="0" hangingPunct="0"/>
            <a:r>
              <a:rPr lang="en-US" altLang="zh-CN" sz="2800">
                <a:latin typeface="Arial" panose="020B0604020202020204" pitchFamily="34" charset="0"/>
                <a:ea typeface="宋体" panose="02010600030101010101" pitchFamily="2" charset="-122"/>
              </a:rPr>
              <a:t>B:</a:t>
            </a:r>
            <a:r>
              <a:rPr lang="zh-CN" altLang="en-US" sz="2800">
                <a:latin typeface="Arial" panose="020B0604020202020204" pitchFamily="34" charset="0"/>
                <a:ea typeface="宋体" panose="02010600030101010101" pitchFamily="2" charset="-122"/>
              </a:rPr>
              <a:t>巴扎洛夫</a:t>
            </a:r>
          </a:p>
          <a:p>
            <a:pPr eaLnBrk="0" hangingPunct="0"/>
            <a:r>
              <a:rPr lang="en-US" altLang="zh-CN" sz="2800">
                <a:latin typeface="Arial" panose="020B0604020202020204" pitchFamily="34" charset="0"/>
                <a:ea typeface="宋体" panose="02010600030101010101" pitchFamily="2" charset="-122"/>
              </a:rPr>
              <a:t>C:</a:t>
            </a:r>
            <a:r>
              <a:rPr lang="zh-CN" altLang="en-US" sz="2800">
                <a:latin typeface="Arial" panose="020B0604020202020204" pitchFamily="34" charset="0"/>
                <a:ea typeface="宋体" panose="02010600030101010101" pitchFamily="2" charset="-122"/>
              </a:rPr>
              <a:t>罗普霍夫</a:t>
            </a:r>
          </a:p>
          <a:p>
            <a:pPr eaLnBrk="0" hangingPunct="0"/>
            <a:r>
              <a:rPr lang="en-US" altLang="zh-CN" sz="2800">
                <a:latin typeface="Arial" panose="020B0604020202020204" pitchFamily="34" charset="0"/>
                <a:ea typeface="宋体" panose="02010600030101010101" pitchFamily="2" charset="-122"/>
              </a:rPr>
              <a:t>D:</a:t>
            </a:r>
            <a:r>
              <a:rPr lang="zh-CN" altLang="en-US" sz="2800">
                <a:latin typeface="Arial" panose="020B0604020202020204" pitchFamily="34" charset="0"/>
                <a:ea typeface="宋体" panose="02010600030101010101" pitchFamily="2" charset="-122"/>
              </a:rPr>
              <a:t>拉赫美托夫</a:t>
            </a:r>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矩形 1"/>
          <p:cNvSpPr/>
          <p:nvPr/>
        </p:nvSpPr>
        <p:spPr>
          <a:xfrm>
            <a:off x="1558925" y="1916113"/>
            <a:ext cx="8353425" cy="2247900"/>
          </a:xfrm>
          <a:prstGeom prst="rect">
            <a:avLst/>
          </a:prstGeom>
          <a:noFill/>
          <a:ln w="9525">
            <a:noFill/>
          </a:ln>
        </p:spPr>
        <p:txBody>
          <a:bodyPr anchor="t">
            <a:spAutoFit/>
          </a:bodyPr>
          <a:lstStyle/>
          <a:p>
            <a:pPr eaLnBrk="0" fontAlgn="t" hangingPunct="0"/>
            <a:r>
              <a:rPr lang="zh-CN" altLang="en-US" sz="2800">
                <a:latin typeface="Arial" panose="020B0604020202020204" pitchFamily="34" charset="0"/>
                <a:ea typeface="宋体" panose="02010600030101010101" pitchFamily="2" charset="-122"/>
              </a:rPr>
              <a:t>俄国文学史上第一个“新人”形象是（ ）</a:t>
            </a:r>
            <a:br>
              <a:rPr lang="zh-CN" altLang="en-US" sz="2800">
                <a:latin typeface="Arial" panose="020B0604020202020204" pitchFamily="34" charset="0"/>
                <a:ea typeface="宋体" panose="02010600030101010101" pitchFamily="2" charset="-122"/>
              </a:rPr>
            </a:br>
            <a:r>
              <a:rPr lang="en-US" altLang="zh-CN" sz="2800">
                <a:solidFill>
                  <a:srgbClr val="FF0000"/>
                </a:solidFill>
                <a:latin typeface="Arial" panose="020B0604020202020204" pitchFamily="34" charset="0"/>
                <a:ea typeface="宋体" panose="02010600030101010101" pitchFamily="2" charset="-122"/>
              </a:rPr>
              <a:t>A:</a:t>
            </a:r>
            <a:r>
              <a:rPr lang="zh-CN" altLang="en-US" sz="2800">
                <a:solidFill>
                  <a:srgbClr val="FF0000"/>
                </a:solidFill>
                <a:latin typeface="Arial" panose="020B0604020202020204" pitchFamily="34" charset="0"/>
                <a:ea typeface="宋体" panose="02010600030101010101" pitchFamily="2" charset="-122"/>
              </a:rPr>
              <a:t>英沙洛夫</a:t>
            </a:r>
          </a:p>
          <a:p>
            <a:pPr eaLnBrk="0" hangingPunct="0"/>
            <a:r>
              <a:rPr lang="en-US" altLang="zh-CN" sz="2800">
                <a:latin typeface="Arial" panose="020B0604020202020204" pitchFamily="34" charset="0"/>
                <a:ea typeface="宋体" panose="02010600030101010101" pitchFamily="2" charset="-122"/>
              </a:rPr>
              <a:t>B:</a:t>
            </a:r>
            <a:r>
              <a:rPr lang="zh-CN" altLang="en-US" sz="2800">
                <a:latin typeface="Arial" panose="020B0604020202020204" pitchFamily="34" charset="0"/>
                <a:ea typeface="宋体" panose="02010600030101010101" pitchFamily="2" charset="-122"/>
              </a:rPr>
              <a:t>巴扎洛夫</a:t>
            </a:r>
          </a:p>
          <a:p>
            <a:pPr eaLnBrk="0" hangingPunct="0"/>
            <a:r>
              <a:rPr lang="en-US" altLang="zh-CN" sz="2800">
                <a:latin typeface="Arial" panose="020B0604020202020204" pitchFamily="34" charset="0"/>
                <a:ea typeface="宋体" panose="02010600030101010101" pitchFamily="2" charset="-122"/>
              </a:rPr>
              <a:t>C:</a:t>
            </a:r>
            <a:r>
              <a:rPr lang="zh-CN" altLang="en-US" sz="2800">
                <a:latin typeface="Arial" panose="020B0604020202020204" pitchFamily="34" charset="0"/>
                <a:ea typeface="宋体" panose="02010600030101010101" pitchFamily="2" charset="-122"/>
              </a:rPr>
              <a:t>罗普霍夫</a:t>
            </a:r>
          </a:p>
          <a:p>
            <a:pPr eaLnBrk="0" hangingPunct="0"/>
            <a:r>
              <a:rPr lang="en-US" altLang="zh-CN" sz="2800">
                <a:latin typeface="Arial" panose="020B0604020202020204" pitchFamily="34" charset="0"/>
                <a:ea typeface="宋体" panose="02010600030101010101" pitchFamily="2" charset="-122"/>
              </a:rPr>
              <a:t>D:</a:t>
            </a:r>
            <a:r>
              <a:rPr lang="zh-CN" altLang="en-US" sz="2800">
                <a:latin typeface="Arial" panose="020B0604020202020204" pitchFamily="34" charset="0"/>
                <a:ea typeface="宋体" panose="02010600030101010101" pitchFamily="2" charset="-122"/>
              </a:rPr>
              <a:t>拉赫美托夫</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矩形 1"/>
          <p:cNvSpPr/>
          <p:nvPr/>
        </p:nvSpPr>
        <p:spPr>
          <a:xfrm>
            <a:off x="1847850" y="1858963"/>
            <a:ext cx="7296150" cy="2678112"/>
          </a:xfrm>
          <a:prstGeom prst="rect">
            <a:avLst/>
          </a:prstGeom>
          <a:noFill/>
          <a:ln w="9525">
            <a:noFill/>
          </a:ln>
        </p:spPr>
        <p:txBody>
          <a:bodyPr anchor="t">
            <a:spAutoFit/>
          </a:bodyPr>
          <a:lstStyle/>
          <a:p>
            <a:pPr eaLnBrk="0" fontAlgn="t" hangingPunct="0"/>
            <a:r>
              <a:rPr lang="zh-CN" altLang="en-US" sz="2800">
                <a:solidFill>
                  <a:srgbClr val="1F2D3D"/>
                </a:solidFill>
                <a:latin typeface="微软雅黑" panose="020B0503020204020204" charset="-122"/>
                <a:ea typeface="微软雅黑" panose="020B0503020204020204" charset="-122"/>
              </a:rPr>
              <a:t>下列长篇小说中，属于屠格涅夫的有（ ）</a:t>
            </a:r>
            <a:br>
              <a:rPr lang="zh-CN" altLang="en-US" sz="2800">
                <a:solidFill>
                  <a:srgbClr val="1F2D3D"/>
                </a:solidFill>
                <a:latin typeface="微软雅黑" panose="020B0503020204020204" charset="-122"/>
                <a:ea typeface="微软雅黑" panose="020B0503020204020204" charset="-122"/>
              </a:rPr>
            </a:br>
            <a:r>
              <a:rPr lang="en-US" altLang="zh-CN" sz="2800">
                <a:solidFill>
                  <a:srgbClr val="1F2D3D"/>
                </a:solidFill>
                <a:latin typeface="微软雅黑" panose="020B0503020204020204" charset="-122"/>
                <a:ea typeface="微软雅黑" panose="020B0503020204020204" charset="-122"/>
              </a:rPr>
              <a:t>A:《</a:t>
            </a:r>
            <a:r>
              <a:rPr lang="zh-CN" altLang="en-US" sz="2800">
                <a:solidFill>
                  <a:srgbClr val="1F2D3D"/>
                </a:solidFill>
                <a:latin typeface="微软雅黑" panose="020B0503020204020204" charset="-122"/>
                <a:ea typeface="微软雅黑" panose="020B0503020204020204" charset="-122"/>
              </a:rPr>
              <a:t>罗亭</a:t>
            </a:r>
            <a:r>
              <a:rPr lang="en-US" altLang="zh-CN" sz="2800">
                <a:solidFill>
                  <a:srgbClr val="1F2D3D"/>
                </a:solidFill>
                <a:latin typeface="微软雅黑" panose="020B0503020204020204" charset="-122"/>
                <a:ea typeface="微软雅黑" panose="020B0503020204020204" charset="-122"/>
              </a:rPr>
              <a:t>》</a:t>
            </a:r>
          </a:p>
          <a:p>
            <a:pPr eaLnBrk="0" hangingPunct="0"/>
            <a:r>
              <a:rPr lang="en-US" altLang="zh-CN" sz="2800">
                <a:solidFill>
                  <a:srgbClr val="1F2D3D"/>
                </a:solidFill>
                <a:latin typeface="微软雅黑" panose="020B0503020204020204" charset="-122"/>
                <a:ea typeface="微软雅黑" panose="020B0503020204020204" charset="-122"/>
              </a:rPr>
              <a:t>B:《</a:t>
            </a:r>
            <a:r>
              <a:rPr lang="zh-CN" altLang="en-US" sz="2800">
                <a:solidFill>
                  <a:srgbClr val="1F2D3D"/>
                </a:solidFill>
                <a:latin typeface="微软雅黑" panose="020B0503020204020204" charset="-122"/>
                <a:ea typeface="微软雅黑" panose="020B0503020204020204" charset="-122"/>
              </a:rPr>
              <a:t>处女地</a:t>
            </a:r>
            <a:r>
              <a:rPr lang="en-US" altLang="zh-CN" sz="2800">
                <a:solidFill>
                  <a:srgbClr val="1F2D3D"/>
                </a:solidFill>
                <a:latin typeface="微软雅黑" panose="020B0503020204020204" charset="-122"/>
                <a:ea typeface="微软雅黑" panose="020B0503020204020204" charset="-122"/>
              </a:rPr>
              <a:t>》</a:t>
            </a:r>
          </a:p>
          <a:p>
            <a:pPr eaLnBrk="0" hangingPunct="0"/>
            <a:r>
              <a:rPr lang="en-US" altLang="zh-CN" sz="2800">
                <a:solidFill>
                  <a:srgbClr val="1F2D3D"/>
                </a:solidFill>
                <a:latin typeface="微软雅黑" panose="020B0503020204020204" charset="-122"/>
                <a:ea typeface="微软雅黑" panose="020B0503020204020204" charset="-122"/>
              </a:rPr>
              <a:t>C:《</a:t>
            </a:r>
            <a:r>
              <a:rPr lang="zh-CN" altLang="en-US" sz="2800">
                <a:solidFill>
                  <a:srgbClr val="1F2D3D"/>
                </a:solidFill>
                <a:latin typeface="微软雅黑" panose="020B0503020204020204" charset="-122"/>
                <a:ea typeface="微软雅黑" panose="020B0503020204020204" charset="-122"/>
              </a:rPr>
              <a:t>前夜</a:t>
            </a:r>
            <a:r>
              <a:rPr lang="en-US" altLang="zh-CN" sz="2800">
                <a:solidFill>
                  <a:srgbClr val="1F2D3D"/>
                </a:solidFill>
                <a:latin typeface="微软雅黑" panose="020B0503020204020204" charset="-122"/>
                <a:ea typeface="微软雅黑" panose="020B0503020204020204" charset="-122"/>
              </a:rPr>
              <a:t>》</a:t>
            </a:r>
          </a:p>
          <a:p>
            <a:pPr eaLnBrk="0" hangingPunct="0"/>
            <a:r>
              <a:rPr lang="en-US" altLang="zh-CN" sz="2800">
                <a:solidFill>
                  <a:srgbClr val="1F2D3D"/>
                </a:solidFill>
                <a:latin typeface="微软雅黑" panose="020B0503020204020204" charset="-122"/>
                <a:ea typeface="微软雅黑" panose="020B0503020204020204" charset="-122"/>
              </a:rPr>
              <a:t>D:《</a:t>
            </a:r>
            <a:r>
              <a:rPr lang="zh-CN" altLang="en-US" sz="2800">
                <a:solidFill>
                  <a:srgbClr val="1F2D3D"/>
                </a:solidFill>
                <a:latin typeface="微软雅黑" panose="020B0503020204020204" charset="-122"/>
                <a:ea typeface="微软雅黑" panose="020B0503020204020204" charset="-122"/>
              </a:rPr>
              <a:t>父与子</a:t>
            </a:r>
            <a:r>
              <a:rPr lang="en-US" altLang="zh-CN" sz="2800">
                <a:solidFill>
                  <a:srgbClr val="1F2D3D"/>
                </a:solidFill>
                <a:latin typeface="微软雅黑" panose="020B0503020204020204" charset="-122"/>
                <a:ea typeface="微软雅黑" panose="020B0503020204020204" charset="-122"/>
              </a:rPr>
              <a:t>》</a:t>
            </a:r>
          </a:p>
          <a:p>
            <a:pPr eaLnBrk="0" hangingPunct="0"/>
            <a:r>
              <a:rPr lang="en-US" altLang="zh-CN" sz="2800">
                <a:solidFill>
                  <a:srgbClr val="1F2D3D"/>
                </a:solidFill>
                <a:latin typeface="微软雅黑" panose="020B0503020204020204" charset="-122"/>
                <a:ea typeface="微软雅黑" panose="020B0503020204020204" charset="-122"/>
              </a:rPr>
              <a:t>E:《</a:t>
            </a:r>
            <a:r>
              <a:rPr lang="zh-CN" altLang="en-US" sz="2800">
                <a:solidFill>
                  <a:srgbClr val="1F2D3D"/>
                </a:solidFill>
                <a:latin typeface="微软雅黑" panose="020B0503020204020204" charset="-122"/>
                <a:ea typeface="微软雅黑" panose="020B0503020204020204" charset="-122"/>
              </a:rPr>
              <a:t>贵族之家</a:t>
            </a:r>
            <a:r>
              <a:rPr lang="en-US" altLang="zh-CN" sz="2800">
                <a:solidFill>
                  <a:srgbClr val="1F2D3D"/>
                </a:solidFill>
                <a:latin typeface="微软雅黑" panose="020B0503020204020204" charset="-122"/>
                <a:ea typeface="微软雅黑" panose="020B0503020204020204" charset="-122"/>
              </a:rPr>
              <a:t>》</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矩形 1"/>
          <p:cNvSpPr/>
          <p:nvPr/>
        </p:nvSpPr>
        <p:spPr>
          <a:xfrm>
            <a:off x="1847850" y="1858963"/>
            <a:ext cx="7296150" cy="2678112"/>
          </a:xfrm>
          <a:prstGeom prst="rect">
            <a:avLst/>
          </a:prstGeom>
          <a:noFill/>
          <a:ln w="9525">
            <a:noFill/>
          </a:ln>
        </p:spPr>
        <p:txBody>
          <a:bodyPr anchor="t">
            <a:spAutoFit/>
          </a:bodyPr>
          <a:lstStyle/>
          <a:p>
            <a:pPr eaLnBrk="0" fontAlgn="t" hangingPunct="0"/>
            <a:r>
              <a:rPr lang="zh-CN" altLang="en-US" sz="2800">
                <a:solidFill>
                  <a:srgbClr val="1F2D3D"/>
                </a:solidFill>
                <a:latin typeface="微软雅黑" panose="020B0503020204020204" charset="-122"/>
                <a:ea typeface="微软雅黑" panose="020B0503020204020204" charset="-122"/>
              </a:rPr>
              <a:t>下列长篇小说中，属于屠格涅夫的有（ ）</a:t>
            </a:r>
            <a:br>
              <a:rPr lang="zh-CN" altLang="en-US" sz="2800">
                <a:solidFill>
                  <a:srgbClr val="1F2D3D"/>
                </a:solidFill>
                <a:latin typeface="微软雅黑" panose="020B0503020204020204" charset="-122"/>
                <a:ea typeface="微软雅黑" panose="020B0503020204020204" charset="-122"/>
              </a:rPr>
            </a:br>
            <a:r>
              <a:rPr lang="en-US" altLang="zh-CN" sz="2800">
                <a:solidFill>
                  <a:srgbClr val="FF0000"/>
                </a:solidFill>
                <a:latin typeface="微软雅黑" panose="020B0503020204020204" charset="-122"/>
                <a:ea typeface="微软雅黑" panose="020B0503020204020204" charset="-122"/>
              </a:rPr>
              <a:t>A:《</a:t>
            </a:r>
            <a:r>
              <a:rPr lang="zh-CN" altLang="en-US" sz="2800">
                <a:solidFill>
                  <a:srgbClr val="FF0000"/>
                </a:solidFill>
                <a:latin typeface="微软雅黑" panose="020B0503020204020204" charset="-122"/>
                <a:ea typeface="微软雅黑" panose="020B0503020204020204" charset="-122"/>
              </a:rPr>
              <a:t>罗亭</a:t>
            </a:r>
            <a:r>
              <a:rPr lang="en-US" altLang="zh-CN" sz="2800">
                <a:solidFill>
                  <a:srgbClr val="FF0000"/>
                </a:solidFill>
                <a:latin typeface="微软雅黑" panose="020B0503020204020204" charset="-122"/>
                <a:ea typeface="微软雅黑" panose="020B0503020204020204" charset="-122"/>
              </a:rPr>
              <a:t>》</a:t>
            </a:r>
          </a:p>
          <a:p>
            <a:pPr eaLnBrk="0" hangingPunct="0"/>
            <a:r>
              <a:rPr lang="en-US" altLang="zh-CN" sz="2800">
                <a:solidFill>
                  <a:srgbClr val="FF0000"/>
                </a:solidFill>
                <a:latin typeface="微软雅黑" panose="020B0503020204020204" charset="-122"/>
                <a:ea typeface="微软雅黑" panose="020B0503020204020204" charset="-122"/>
              </a:rPr>
              <a:t>B:《</a:t>
            </a:r>
            <a:r>
              <a:rPr lang="zh-CN" altLang="en-US" sz="2800">
                <a:solidFill>
                  <a:srgbClr val="FF0000"/>
                </a:solidFill>
                <a:latin typeface="微软雅黑" panose="020B0503020204020204" charset="-122"/>
                <a:ea typeface="微软雅黑" panose="020B0503020204020204" charset="-122"/>
              </a:rPr>
              <a:t>处女地</a:t>
            </a:r>
            <a:r>
              <a:rPr lang="en-US" altLang="zh-CN" sz="2800">
                <a:solidFill>
                  <a:srgbClr val="FF0000"/>
                </a:solidFill>
                <a:latin typeface="微软雅黑" panose="020B0503020204020204" charset="-122"/>
                <a:ea typeface="微软雅黑" panose="020B0503020204020204" charset="-122"/>
              </a:rPr>
              <a:t>》</a:t>
            </a:r>
          </a:p>
          <a:p>
            <a:pPr eaLnBrk="0" hangingPunct="0"/>
            <a:r>
              <a:rPr lang="en-US" altLang="zh-CN" sz="2800">
                <a:solidFill>
                  <a:srgbClr val="FF0000"/>
                </a:solidFill>
                <a:latin typeface="微软雅黑" panose="020B0503020204020204" charset="-122"/>
                <a:ea typeface="微软雅黑" panose="020B0503020204020204" charset="-122"/>
              </a:rPr>
              <a:t>C:《</a:t>
            </a:r>
            <a:r>
              <a:rPr lang="zh-CN" altLang="en-US" sz="2800">
                <a:solidFill>
                  <a:srgbClr val="FF0000"/>
                </a:solidFill>
                <a:latin typeface="微软雅黑" panose="020B0503020204020204" charset="-122"/>
                <a:ea typeface="微软雅黑" panose="020B0503020204020204" charset="-122"/>
              </a:rPr>
              <a:t>前夜</a:t>
            </a:r>
            <a:r>
              <a:rPr lang="en-US" altLang="zh-CN" sz="2800">
                <a:solidFill>
                  <a:srgbClr val="FF0000"/>
                </a:solidFill>
                <a:latin typeface="微软雅黑" panose="020B0503020204020204" charset="-122"/>
                <a:ea typeface="微软雅黑" panose="020B0503020204020204" charset="-122"/>
              </a:rPr>
              <a:t>》</a:t>
            </a:r>
          </a:p>
          <a:p>
            <a:pPr eaLnBrk="0" hangingPunct="0"/>
            <a:r>
              <a:rPr lang="en-US" altLang="zh-CN" sz="2800">
                <a:solidFill>
                  <a:srgbClr val="FF0000"/>
                </a:solidFill>
                <a:latin typeface="微软雅黑" panose="020B0503020204020204" charset="-122"/>
                <a:ea typeface="微软雅黑" panose="020B0503020204020204" charset="-122"/>
              </a:rPr>
              <a:t>D:《</a:t>
            </a:r>
            <a:r>
              <a:rPr lang="zh-CN" altLang="en-US" sz="2800">
                <a:solidFill>
                  <a:srgbClr val="FF0000"/>
                </a:solidFill>
                <a:latin typeface="微软雅黑" panose="020B0503020204020204" charset="-122"/>
                <a:ea typeface="微软雅黑" panose="020B0503020204020204" charset="-122"/>
              </a:rPr>
              <a:t>父与子</a:t>
            </a:r>
            <a:r>
              <a:rPr lang="en-US" altLang="zh-CN" sz="2800">
                <a:solidFill>
                  <a:srgbClr val="FF0000"/>
                </a:solidFill>
                <a:latin typeface="微软雅黑" panose="020B0503020204020204" charset="-122"/>
                <a:ea typeface="微软雅黑" panose="020B0503020204020204" charset="-122"/>
              </a:rPr>
              <a:t>》</a:t>
            </a:r>
          </a:p>
          <a:p>
            <a:pPr eaLnBrk="0" hangingPunct="0"/>
            <a:r>
              <a:rPr lang="en-US" altLang="zh-CN" sz="2800">
                <a:solidFill>
                  <a:srgbClr val="FF0000"/>
                </a:solidFill>
                <a:latin typeface="微软雅黑" panose="020B0503020204020204" charset="-122"/>
                <a:ea typeface="微软雅黑" panose="020B0503020204020204" charset="-122"/>
              </a:rPr>
              <a:t>E:《</a:t>
            </a:r>
            <a:r>
              <a:rPr lang="zh-CN" altLang="en-US" sz="2800">
                <a:solidFill>
                  <a:srgbClr val="FF0000"/>
                </a:solidFill>
                <a:latin typeface="微软雅黑" panose="020B0503020204020204" charset="-122"/>
                <a:ea typeface="微软雅黑" panose="020B0503020204020204" charset="-122"/>
              </a:rPr>
              <a:t>贵族之家</a:t>
            </a:r>
            <a:r>
              <a:rPr lang="en-US" altLang="zh-CN" sz="2800">
                <a:solidFill>
                  <a:srgbClr val="FF0000"/>
                </a:solidFill>
                <a:latin typeface="微软雅黑" panose="020B0503020204020204" charset="-122"/>
                <a:ea typeface="微软雅黑" panose="020B0503020204020204" charset="-122"/>
              </a:rPr>
              <a:t>》</a:t>
            </a:r>
          </a:p>
        </p:txBody>
      </p:sp>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矩形 1"/>
          <p:cNvSpPr/>
          <p:nvPr/>
        </p:nvSpPr>
        <p:spPr>
          <a:xfrm>
            <a:off x="1271588" y="1484313"/>
            <a:ext cx="8208962" cy="3108325"/>
          </a:xfrm>
          <a:prstGeom prst="rect">
            <a:avLst/>
          </a:prstGeom>
          <a:noFill/>
          <a:ln w="9525">
            <a:noFill/>
          </a:ln>
        </p:spPr>
        <p:txBody>
          <a:bodyPr anchor="t">
            <a:spAutoFit/>
          </a:bodyPr>
          <a:lstStyle/>
          <a:p>
            <a:pPr eaLnBrk="0" fontAlgn="t" hangingPunct="0"/>
            <a:r>
              <a:rPr lang="zh-CN" altLang="en-US" sz="2800">
                <a:solidFill>
                  <a:srgbClr val="1F2D3D"/>
                </a:solidFill>
                <a:latin typeface="黑体" panose="02010609060101010101" charset="-122"/>
                <a:ea typeface="黑体" panose="02010609060101010101" charset="-122"/>
              </a:rPr>
              <a:t>美国反蓄奴制的现实主义小说有（ ） </a:t>
            </a:r>
            <a:br>
              <a:rPr lang="zh-CN" altLang="en-US" sz="2800">
                <a:solidFill>
                  <a:srgbClr val="1F2D3D"/>
                </a:solidFill>
                <a:latin typeface="黑体" panose="02010609060101010101" charset="-122"/>
                <a:ea typeface="黑体" panose="02010609060101010101" charset="-122"/>
              </a:rPr>
            </a:br>
            <a:endParaRPr lang="zh-CN" altLang="en-US" sz="2800">
              <a:solidFill>
                <a:srgbClr val="1F2D3D"/>
              </a:solidFill>
              <a:latin typeface="黑体" panose="02010609060101010101" charset="-122"/>
              <a:ea typeface="黑体" panose="02010609060101010101" charset="-122"/>
            </a:endParaRPr>
          </a:p>
          <a:p>
            <a:pPr eaLnBrk="0" hangingPunct="0"/>
            <a:r>
              <a:rPr lang="en-US" altLang="zh-CN" sz="2800">
                <a:solidFill>
                  <a:srgbClr val="1F2D3D"/>
                </a:solidFill>
                <a:latin typeface="黑体" panose="02010609060101010101" charset="-122"/>
                <a:ea typeface="黑体" panose="02010609060101010101" charset="-122"/>
              </a:rPr>
              <a:t>A:《</a:t>
            </a:r>
            <a:r>
              <a:rPr lang="zh-CN" altLang="en-US" sz="2800">
                <a:solidFill>
                  <a:srgbClr val="1F2D3D"/>
                </a:solidFill>
                <a:latin typeface="黑体" panose="02010609060101010101" charset="-122"/>
                <a:ea typeface="黑体" panose="02010609060101010101" charset="-122"/>
              </a:rPr>
              <a:t>章鱼</a:t>
            </a:r>
            <a:r>
              <a:rPr lang="en-US" altLang="zh-CN" sz="2800">
                <a:solidFill>
                  <a:srgbClr val="1F2D3D"/>
                </a:solidFill>
                <a:latin typeface="黑体" panose="02010609060101010101" charset="-122"/>
                <a:ea typeface="黑体" panose="02010609060101010101" charset="-122"/>
              </a:rPr>
              <a:t>》</a:t>
            </a:r>
          </a:p>
          <a:p>
            <a:pPr eaLnBrk="0" hangingPunct="0"/>
            <a:r>
              <a:rPr lang="en-US" altLang="zh-CN" sz="2800">
                <a:solidFill>
                  <a:srgbClr val="1F2D3D"/>
                </a:solidFill>
                <a:latin typeface="黑体" panose="02010609060101010101" charset="-122"/>
                <a:ea typeface="黑体" panose="02010609060101010101" charset="-122"/>
              </a:rPr>
              <a:t>B:《</a:t>
            </a:r>
            <a:r>
              <a:rPr lang="zh-CN" altLang="en-US" sz="2800">
                <a:solidFill>
                  <a:srgbClr val="1F2D3D"/>
                </a:solidFill>
                <a:latin typeface="黑体" panose="02010609060101010101" charset="-122"/>
                <a:ea typeface="黑体" panose="02010609060101010101" charset="-122"/>
              </a:rPr>
              <a:t>白奴</a:t>
            </a:r>
            <a:r>
              <a:rPr lang="en-US" altLang="zh-CN" sz="2800">
                <a:solidFill>
                  <a:srgbClr val="1F2D3D"/>
                </a:solidFill>
                <a:latin typeface="黑体" panose="02010609060101010101" charset="-122"/>
                <a:ea typeface="黑体" panose="02010609060101010101" charset="-122"/>
              </a:rPr>
              <a:t>》 </a:t>
            </a:r>
          </a:p>
          <a:p>
            <a:pPr eaLnBrk="0" hangingPunct="0"/>
            <a:r>
              <a:rPr lang="en-US" altLang="zh-CN" sz="2800">
                <a:solidFill>
                  <a:srgbClr val="1F2D3D"/>
                </a:solidFill>
                <a:latin typeface="黑体" panose="02010609060101010101" charset="-122"/>
                <a:ea typeface="黑体" panose="02010609060101010101" charset="-122"/>
              </a:rPr>
              <a:t>C:《</a:t>
            </a:r>
            <a:r>
              <a:rPr lang="zh-CN" altLang="en-US" sz="2800">
                <a:solidFill>
                  <a:srgbClr val="1F2D3D"/>
                </a:solidFill>
                <a:latin typeface="黑体" panose="02010609060101010101" charset="-122"/>
                <a:ea typeface="黑体" panose="02010609060101010101" charset="-122"/>
              </a:rPr>
              <a:t>汤姆叔叔的小屋</a:t>
            </a:r>
            <a:r>
              <a:rPr lang="en-US" altLang="zh-CN" sz="2800">
                <a:solidFill>
                  <a:srgbClr val="1F2D3D"/>
                </a:solidFill>
                <a:latin typeface="黑体" panose="02010609060101010101" charset="-122"/>
                <a:ea typeface="黑体" panose="02010609060101010101" charset="-122"/>
              </a:rPr>
              <a:t>》 </a:t>
            </a:r>
          </a:p>
          <a:p>
            <a:pPr eaLnBrk="0" hangingPunct="0"/>
            <a:r>
              <a:rPr lang="en-US" altLang="zh-CN" sz="2800">
                <a:solidFill>
                  <a:srgbClr val="1F2D3D"/>
                </a:solidFill>
                <a:latin typeface="黑体" panose="02010609060101010101" charset="-122"/>
                <a:ea typeface="黑体" panose="02010609060101010101" charset="-122"/>
              </a:rPr>
              <a:t>D:《</a:t>
            </a:r>
            <a:r>
              <a:rPr lang="zh-CN" altLang="en-US" sz="2800">
                <a:solidFill>
                  <a:srgbClr val="1F2D3D"/>
                </a:solidFill>
                <a:latin typeface="黑体" panose="02010609060101010101" charset="-122"/>
                <a:ea typeface="黑体" panose="02010609060101010101" charset="-122"/>
              </a:rPr>
              <a:t>竞选州长</a:t>
            </a:r>
            <a:r>
              <a:rPr lang="en-US" altLang="zh-CN" sz="2800">
                <a:solidFill>
                  <a:srgbClr val="1F2D3D"/>
                </a:solidFill>
                <a:latin typeface="黑体" panose="02010609060101010101" charset="-122"/>
                <a:ea typeface="黑体" panose="02010609060101010101" charset="-122"/>
              </a:rPr>
              <a:t>》 </a:t>
            </a:r>
          </a:p>
          <a:p>
            <a:pPr eaLnBrk="0" hangingPunct="0"/>
            <a:r>
              <a:rPr lang="en-US" altLang="zh-CN" sz="2800">
                <a:solidFill>
                  <a:srgbClr val="1F2D3D"/>
                </a:solidFill>
                <a:latin typeface="黑体" panose="02010609060101010101" charset="-122"/>
                <a:ea typeface="黑体" panose="02010609060101010101" charset="-122"/>
              </a:rPr>
              <a:t>E:《</a:t>
            </a:r>
            <a:r>
              <a:rPr lang="zh-CN" altLang="en-US" sz="2800">
                <a:solidFill>
                  <a:srgbClr val="1F2D3D"/>
                </a:solidFill>
                <a:latin typeface="黑体" panose="02010609060101010101" charset="-122"/>
                <a:ea typeface="黑体" panose="02010609060101010101" charset="-122"/>
              </a:rPr>
              <a:t>汤姆</a:t>
            </a:r>
            <a:r>
              <a:rPr lang="en-US" altLang="zh-CN" sz="2800">
                <a:solidFill>
                  <a:srgbClr val="1F2D3D"/>
                </a:solidFill>
                <a:latin typeface="黑体" panose="02010609060101010101" charset="-122"/>
                <a:ea typeface="黑体" panose="02010609060101010101" charset="-122"/>
              </a:rPr>
              <a:t>•</a:t>
            </a:r>
            <a:r>
              <a:rPr lang="zh-CN" altLang="en-US" sz="2800">
                <a:solidFill>
                  <a:srgbClr val="1F2D3D"/>
                </a:solidFill>
                <a:latin typeface="黑体" panose="02010609060101010101" charset="-122"/>
                <a:ea typeface="黑体" panose="02010609060101010101" charset="-122"/>
              </a:rPr>
              <a:t>索亚历险记</a:t>
            </a:r>
            <a:r>
              <a:rPr lang="en-US" altLang="zh-CN" sz="2800">
                <a:solidFill>
                  <a:srgbClr val="1F2D3D"/>
                </a:solidFill>
                <a:latin typeface="黑体" panose="02010609060101010101" charset="-122"/>
                <a:ea typeface="黑体" panose="02010609060101010101" charset="-122"/>
              </a:rPr>
              <a:t>》 </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矩形 1"/>
          <p:cNvSpPr/>
          <p:nvPr/>
        </p:nvSpPr>
        <p:spPr>
          <a:xfrm>
            <a:off x="1271588" y="1484313"/>
            <a:ext cx="8208962" cy="3108325"/>
          </a:xfrm>
          <a:prstGeom prst="rect">
            <a:avLst/>
          </a:prstGeom>
          <a:noFill/>
          <a:ln w="9525">
            <a:noFill/>
          </a:ln>
        </p:spPr>
        <p:txBody>
          <a:bodyPr anchor="t">
            <a:spAutoFit/>
          </a:bodyPr>
          <a:lstStyle/>
          <a:p>
            <a:pPr eaLnBrk="0" fontAlgn="t" hangingPunct="0"/>
            <a:r>
              <a:rPr lang="zh-CN" altLang="en-US" sz="2800">
                <a:solidFill>
                  <a:srgbClr val="1F2D3D"/>
                </a:solidFill>
                <a:latin typeface="黑体" panose="02010609060101010101" charset="-122"/>
                <a:ea typeface="黑体" panose="02010609060101010101" charset="-122"/>
              </a:rPr>
              <a:t>美国反蓄奴制的现实主义小说有（ ） </a:t>
            </a:r>
            <a:br>
              <a:rPr lang="zh-CN" altLang="en-US" sz="2800">
                <a:solidFill>
                  <a:srgbClr val="1F2D3D"/>
                </a:solidFill>
                <a:latin typeface="黑体" panose="02010609060101010101" charset="-122"/>
                <a:ea typeface="黑体" panose="02010609060101010101" charset="-122"/>
              </a:rPr>
            </a:br>
            <a:endParaRPr lang="zh-CN" altLang="en-US" sz="2800">
              <a:solidFill>
                <a:srgbClr val="1F2D3D"/>
              </a:solidFill>
              <a:latin typeface="黑体" panose="02010609060101010101" charset="-122"/>
              <a:ea typeface="黑体" panose="02010609060101010101" charset="-122"/>
            </a:endParaRPr>
          </a:p>
          <a:p>
            <a:pPr eaLnBrk="0" hangingPunct="0"/>
            <a:r>
              <a:rPr lang="en-US" altLang="zh-CN" sz="2800">
                <a:solidFill>
                  <a:srgbClr val="1F2D3D"/>
                </a:solidFill>
                <a:latin typeface="黑体" panose="02010609060101010101" charset="-122"/>
                <a:ea typeface="黑体" panose="02010609060101010101" charset="-122"/>
              </a:rPr>
              <a:t>A:《</a:t>
            </a:r>
            <a:r>
              <a:rPr lang="zh-CN" altLang="en-US" sz="2800">
                <a:solidFill>
                  <a:srgbClr val="1F2D3D"/>
                </a:solidFill>
                <a:latin typeface="黑体" panose="02010609060101010101" charset="-122"/>
                <a:ea typeface="黑体" panose="02010609060101010101" charset="-122"/>
              </a:rPr>
              <a:t>章鱼</a:t>
            </a:r>
            <a:r>
              <a:rPr lang="en-US" altLang="zh-CN" sz="2800">
                <a:solidFill>
                  <a:srgbClr val="1F2D3D"/>
                </a:solidFill>
                <a:latin typeface="黑体" panose="02010609060101010101" charset="-122"/>
                <a:ea typeface="黑体" panose="02010609060101010101" charset="-122"/>
              </a:rPr>
              <a:t>》</a:t>
            </a:r>
          </a:p>
          <a:p>
            <a:pPr eaLnBrk="0" hangingPunct="0"/>
            <a:r>
              <a:rPr lang="en-US" altLang="zh-CN" sz="2800">
                <a:solidFill>
                  <a:srgbClr val="FF0000"/>
                </a:solidFill>
                <a:latin typeface="黑体" panose="02010609060101010101" charset="-122"/>
                <a:ea typeface="黑体" panose="02010609060101010101" charset="-122"/>
              </a:rPr>
              <a:t>B:《</a:t>
            </a:r>
            <a:r>
              <a:rPr lang="zh-CN" altLang="en-US" sz="2800">
                <a:solidFill>
                  <a:srgbClr val="FF0000"/>
                </a:solidFill>
                <a:latin typeface="黑体" panose="02010609060101010101" charset="-122"/>
                <a:ea typeface="黑体" panose="02010609060101010101" charset="-122"/>
              </a:rPr>
              <a:t>白奴</a:t>
            </a:r>
            <a:r>
              <a:rPr lang="en-US" altLang="zh-CN" sz="2800">
                <a:solidFill>
                  <a:srgbClr val="FF0000"/>
                </a:solidFill>
                <a:latin typeface="黑体" panose="02010609060101010101" charset="-122"/>
                <a:ea typeface="黑体" panose="02010609060101010101" charset="-122"/>
              </a:rPr>
              <a:t>》 </a:t>
            </a:r>
          </a:p>
          <a:p>
            <a:pPr eaLnBrk="0" hangingPunct="0"/>
            <a:r>
              <a:rPr lang="en-US" altLang="zh-CN" sz="2800">
                <a:solidFill>
                  <a:srgbClr val="FF0000"/>
                </a:solidFill>
                <a:latin typeface="黑体" panose="02010609060101010101" charset="-122"/>
                <a:ea typeface="黑体" panose="02010609060101010101" charset="-122"/>
              </a:rPr>
              <a:t>C:《</a:t>
            </a:r>
            <a:r>
              <a:rPr lang="zh-CN" altLang="en-US" sz="2800">
                <a:solidFill>
                  <a:srgbClr val="FF0000"/>
                </a:solidFill>
                <a:latin typeface="黑体" panose="02010609060101010101" charset="-122"/>
                <a:ea typeface="黑体" panose="02010609060101010101" charset="-122"/>
              </a:rPr>
              <a:t>汤姆叔叔的小屋</a:t>
            </a:r>
            <a:r>
              <a:rPr lang="en-US" altLang="zh-CN" sz="2800">
                <a:solidFill>
                  <a:srgbClr val="FF0000"/>
                </a:solidFill>
                <a:latin typeface="黑体" panose="02010609060101010101" charset="-122"/>
                <a:ea typeface="黑体" panose="02010609060101010101" charset="-122"/>
              </a:rPr>
              <a:t>》</a:t>
            </a:r>
            <a:r>
              <a:rPr lang="en-US" altLang="zh-CN" sz="2800">
                <a:solidFill>
                  <a:srgbClr val="1F2D3D"/>
                </a:solidFill>
                <a:latin typeface="黑体" panose="02010609060101010101" charset="-122"/>
                <a:ea typeface="黑体" panose="02010609060101010101" charset="-122"/>
              </a:rPr>
              <a:t> </a:t>
            </a:r>
          </a:p>
          <a:p>
            <a:pPr eaLnBrk="0" hangingPunct="0"/>
            <a:r>
              <a:rPr lang="en-US" altLang="zh-CN" sz="2800">
                <a:solidFill>
                  <a:srgbClr val="1F2D3D"/>
                </a:solidFill>
                <a:latin typeface="黑体" panose="02010609060101010101" charset="-122"/>
                <a:ea typeface="黑体" panose="02010609060101010101" charset="-122"/>
              </a:rPr>
              <a:t>D:《</a:t>
            </a:r>
            <a:r>
              <a:rPr lang="zh-CN" altLang="en-US" sz="2800">
                <a:solidFill>
                  <a:srgbClr val="1F2D3D"/>
                </a:solidFill>
                <a:latin typeface="黑体" panose="02010609060101010101" charset="-122"/>
                <a:ea typeface="黑体" panose="02010609060101010101" charset="-122"/>
              </a:rPr>
              <a:t>竞选州长</a:t>
            </a:r>
            <a:r>
              <a:rPr lang="en-US" altLang="zh-CN" sz="2800">
                <a:solidFill>
                  <a:srgbClr val="1F2D3D"/>
                </a:solidFill>
                <a:latin typeface="黑体" panose="02010609060101010101" charset="-122"/>
                <a:ea typeface="黑体" panose="02010609060101010101" charset="-122"/>
              </a:rPr>
              <a:t>》 </a:t>
            </a:r>
          </a:p>
          <a:p>
            <a:pPr eaLnBrk="0" hangingPunct="0"/>
            <a:r>
              <a:rPr lang="en-US" altLang="zh-CN" sz="2800">
                <a:solidFill>
                  <a:srgbClr val="1F2D3D"/>
                </a:solidFill>
                <a:latin typeface="黑体" panose="02010609060101010101" charset="-122"/>
                <a:ea typeface="黑体" panose="02010609060101010101" charset="-122"/>
              </a:rPr>
              <a:t>E:《</a:t>
            </a:r>
            <a:r>
              <a:rPr lang="zh-CN" altLang="en-US" sz="2800">
                <a:solidFill>
                  <a:srgbClr val="1F2D3D"/>
                </a:solidFill>
                <a:latin typeface="黑体" panose="02010609060101010101" charset="-122"/>
                <a:ea typeface="黑体" panose="02010609060101010101" charset="-122"/>
              </a:rPr>
              <a:t>汤姆</a:t>
            </a:r>
            <a:r>
              <a:rPr lang="en-US" altLang="zh-CN" sz="2800">
                <a:solidFill>
                  <a:srgbClr val="1F2D3D"/>
                </a:solidFill>
                <a:latin typeface="黑体" panose="02010609060101010101" charset="-122"/>
                <a:ea typeface="黑体" panose="02010609060101010101" charset="-122"/>
              </a:rPr>
              <a:t>•</a:t>
            </a:r>
            <a:r>
              <a:rPr lang="zh-CN" altLang="en-US" sz="2800">
                <a:solidFill>
                  <a:srgbClr val="1F2D3D"/>
                </a:solidFill>
                <a:latin typeface="黑体" panose="02010609060101010101" charset="-122"/>
                <a:ea typeface="黑体" panose="02010609060101010101" charset="-122"/>
              </a:rPr>
              <a:t>索亚历险记</a:t>
            </a:r>
            <a:r>
              <a:rPr lang="en-US" altLang="zh-CN" sz="2800">
                <a:solidFill>
                  <a:srgbClr val="1F2D3D"/>
                </a:solidFill>
                <a:latin typeface="黑体" panose="02010609060101010101" charset="-122"/>
                <a:ea typeface="黑体" panose="02010609060101010101" charset="-122"/>
              </a:rPr>
              <a:t>》 </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2"/>
          <p:cNvPicPr>
            <a:picLocks noChangeAspect="1"/>
          </p:cNvPicPr>
          <p:nvPr/>
        </p:nvPicPr>
        <p:blipFill>
          <a:blip r:embed="rId2">
            <a:clrChange>
              <a:clrFrom>
                <a:srgbClr val="FBFBFB"/>
              </a:clrFrom>
              <a:clrTo>
                <a:srgbClr val="FBFBFB">
                  <a:alpha val="0"/>
                </a:srgbClr>
              </a:clrTo>
            </a:clrChange>
          </a:blip>
          <a:stretch>
            <a:fillRect/>
          </a:stretch>
        </p:blipFill>
        <p:spPr>
          <a:xfrm>
            <a:off x="1152525" y="366713"/>
            <a:ext cx="10601325" cy="5903912"/>
          </a:xfrm>
          <a:prstGeom prst="rect">
            <a:avLst/>
          </a:prstGeom>
          <a:noFill/>
          <a:ln w="9525">
            <a:noFill/>
          </a:ln>
        </p:spPr>
      </p:pic>
      <p:sp>
        <p:nvSpPr>
          <p:cNvPr id="18" name="圆角矩形 17"/>
          <p:cNvSpPr/>
          <p:nvPr/>
        </p:nvSpPr>
        <p:spPr>
          <a:xfrm>
            <a:off x="993775" y="463550"/>
            <a:ext cx="1344613" cy="422275"/>
          </a:xfrm>
          <a:prstGeom prst="roundRec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1" i="0" u="none" strike="noStrike" kern="1200" cap="none" spc="0" normalizeH="0" baseline="0" noProof="1">
                <a:solidFill>
                  <a:srgbClr val="C00000"/>
                </a:solidFill>
                <a:latin typeface="黑体" panose="02010609060101010101" charset="-122"/>
                <a:ea typeface="黑体" panose="02010609060101010101" charset="-122"/>
                <a:cs typeface="+mn-cs"/>
              </a:rPr>
              <a:t>课程回顾</a:t>
            </a: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71464" y="1700808"/>
            <a:ext cx="9911080" cy="3046988"/>
          </a:xfrm>
          <a:prstGeom prst="rect">
            <a:avLst/>
          </a:prstGeom>
          <a:noFill/>
          <a:ln>
            <a:noFill/>
          </a:ln>
        </p:spPr>
        <p:txBody>
          <a:bodyPr wrap="square">
            <a:spAutoFit/>
          </a:bodyPr>
          <a:lstStyle/>
          <a:p>
            <a:pPr marL="0" marR="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zh-CN" altLang="en-US" sz="3200" noProof="1" smtClean="0">
                <a:effectLst>
                  <a:outerShdw blurRad="38100" dist="38100" dir="2700000">
                    <a:srgbClr val="C0C0C0"/>
                  </a:outerShdw>
                </a:effectLst>
                <a:latin typeface="微软雅黑" panose="020B0503020204020204" charset="-122"/>
                <a:ea typeface="微软雅黑" panose="020B0503020204020204" charset="-122"/>
              </a:rPr>
              <a:t>本节课</a:t>
            </a:r>
            <a:r>
              <a:rPr lang="zh-CN" altLang="en-US" sz="3200" noProof="1">
                <a:effectLst>
                  <a:outerShdw blurRad="38100" dist="38100" dir="2700000">
                    <a:srgbClr val="C0C0C0"/>
                  </a:outerShdw>
                </a:effectLst>
                <a:latin typeface="微软雅黑" panose="020B0503020204020204" charset="-122"/>
                <a:ea typeface="微软雅黑" panose="020B0503020204020204" charset="-122"/>
              </a:rPr>
              <a:t> </a:t>
            </a:r>
            <a:r>
              <a:rPr lang="zh-CN" altLang="en-US" sz="3200" noProof="1" smtClean="0">
                <a:effectLst>
                  <a:outerShdw blurRad="38100" dist="38100" dir="2700000">
                    <a:srgbClr val="C0C0C0"/>
                  </a:outerShdw>
                </a:effectLst>
                <a:latin typeface="微软雅黑" panose="020B0503020204020204" charset="-122"/>
                <a:ea typeface="微软雅黑" panose="020B0503020204020204" charset="-122"/>
              </a:rPr>
              <a:t>西方</a:t>
            </a:r>
            <a:r>
              <a:rPr lang="en-US" altLang="zh-CN" sz="3200" noProof="1" smtClean="0">
                <a:effectLst>
                  <a:outerShdw blurRad="38100" dist="38100" dir="2700000">
                    <a:srgbClr val="C0C0C0"/>
                  </a:outerShdw>
                </a:effectLst>
                <a:latin typeface="微软雅黑" panose="020B0503020204020204" charset="-122"/>
                <a:ea typeface="微软雅黑" panose="020B0503020204020204" charset="-122"/>
              </a:rPr>
              <a:t>19</a:t>
            </a:r>
            <a:r>
              <a:rPr lang="zh-CN" altLang="en-US" sz="3200" noProof="1" smtClean="0">
                <a:effectLst>
                  <a:outerShdw blurRad="38100" dist="38100" dir="2700000">
                    <a:srgbClr val="C0C0C0"/>
                  </a:outerShdw>
                </a:effectLst>
                <a:latin typeface="微软雅黑" panose="020B0503020204020204" charset="-122"/>
                <a:ea typeface="微软雅黑" panose="020B0503020204020204" charset="-122"/>
              </a:rPr>
              <a:t>世纪浪漫主义文学</a:t>
            </a:r>
            <a:endParaRPr lang="en-US" altLang="zh-CN" sz="3200" noProof="1" smtClean="0">
              <a:effectLst>
                <a:outerShdw blurRad="38100" dist="38100" dir="2700000">
                  <a:srgbClr val="C0C0C0"/>
                </a:outerShdw>
              </a:effectLst>
              <a:latin typeface="微软雅黑" panose="020B0503020204020204" charset="-122"/>
              <a:ea typeface="微软雅黑" panose="020B0503020204020204" charset="-122"/>
            </a:endParaRPr>
          </a:p>
          <a:p>
            <a:pPr marL="0" marR="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3200" b="0" i="0" u="none" strike="noStrike" kern="1200" cap="none" spc="0" normalizeH="0" baseline="0" noProof="1" smtClean="0">
                <a:solidFill>
                  <a:schemeClr val="tx1"/>
                </a:solidFill>
                <a:effectLst>
                  <a:outerShdw blurRad="38100" dist="38100" dir="2700000">
                    <a:srgbClr val="C0C0C0"/>
                  </a:outerShdw>
                </a:effectLst>
                <a:latin typeface="微软雅黑" panose="020B0503020204020204" charset="-122"/>
                <a:ea typeface="微软雅黑" panose="020B0503020204020204" charset="-122"/>
                <a:cs typeface="+mn-cs"/>
              </a:rPr>
              <a:t>英国</a:t>
            </a:r>
            <a:r>
              <a:rPr kumimoji="0" lang="zh-CN" altLang="en-US" sz="3200" b="0" i="0" u="none"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cs typeface="+mn-cs"/>
              </a:rPr>
              <a:t>拜伦</a:t>
            </a:r>
            <a:r>
              <a:rPr kumimoji="0" lang="en-US" altLang="zh-CN" sz="3200" b="0" i="0" u="none"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cs typeface="+mn-cs"/>
              </a:rPr>
              <a:t>《</a:t>
            </a:r>
            <a:r>
              <a:rPr kumimoji="0" lang="zh-CN" altLang="en-US" sz="3200" b="0" i="0" u="none"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cs typeface="+mn-cs"/>
              </a:rPr>
              <a:t>唐璜</a:t>
            </a:r>
            <a:r>
              <a:rPr kumimoji="0" lang="en-US" altLang="zh-CN" sz="3200" b="0" i="0" u="none"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cs typeface="+mn-cs"/>
              </a:rPr>
              <a:t>》</a:t>
            </a:r>
            <a:r>
              <a:rPr lang="zh-CN" altLang="en-US" sz="3200" noProof="1" smtClean="0">
                <a:effectLst>
                  <a:outerShdw blurRad="38100" dist="38100" dir="2700000">
                    <a:srgbClr val="C0C0C0"/>
                  </a:outerShdw>
                </a:effectLst>
                <a:latin typeface="微软雅黑" panose="020B0503020204020204" charset="-122"/>
                <a:ea typeface="微软雅黑" panose="020B0503020204020204" charset="-122"/>
              </a:rPr>
              <a:t>法国</a:t>
            </a:r>
            <a:r>
              <a:rPr lang="zh-CN" altLang="en-US" sz="320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雨果</a:t>
            </a:r>
            <a:r>
              <a:rPr lang="en-US" altLang="zh-CN" sz="320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r>
              <a:rPr lang="zh-CN" altLang="en-US" sz="320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巴黎圣母院</a:t>
            </a:r>
            <a:r>
              <a:rPr lang="en-US" altLang="zh-CN" sz="320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p>
          <a:p>
            <a:pPr marL="0" marR="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3200" b="0" i="0" strike="noStrike" kern="1200" cap="none" spc="0" normalizeH="0" baseline="0" noProof="1" smtClean="0">
                <a:effectLst>
                  <a:outerShdw blurRad="38100" dist="38100" dir="2700000">
                    <a:srgbClr val="C0C0C0"/>
                  </a:outerShdw>
                </a:effectLst>
                <a:latin typeface="微软雅黑" panose="020B0503020204020204" charset="-122"/>
                <a:ea typeface="微软雅黑" panose="020B0503020204020204" charset="-122"/>
                <a:cs typeface="+mn-cs"/>
              </a:rPr>
              <a:t>俄国</a:t>
            </a:r>
            <a:r>
              <a:rPr kumimoji="0" lang="zh-CN" altLang="en-US"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cs typeface="+mn-cs"/>
              </a:rPr>
              <a:t>普希金</a:t>
            </a:r>
            <a:r>
              <a:rPr kumimoji="0" lang="en-US" altLang="zh-CN"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cs typeface="+mn-cs"/>
              </a:rPr>
              <a:t>《</a:t>
            </a:r>
            <a:r>
              <a:rPr kumimoji="0" lang="zh-CN" altLang="en-US"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cs typeface="+mn-cs"/>
              </a:rPr>
              <a:t>叶甫盖尼奥涅金</a:t>
            </a:r>
            <a:r>
              <a:rPr kumimoji="0" lang="en-US" altLang="zh-CN"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endParaRPr lang="en-US" altLang="zh-CN" sz="320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endParaRPr>
          </a:p>
          <a:p>
            <a:pPr marL="0" marR="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3200" b="0" i="0" strike="noStrike" kern="1200" cap="none" spc="0" normalizeH="0" baseline="0" noProof="1" smtClean="0">
                <a:effectLst>
                  <a:outerShdw blurRad="38100" dist="38100" dir="2700000">
                    <a:srgbClr val="C0C0C0"/>
                  </a:outerShdw>
                </a:effectLst>
                <a:latin typeface="微软雅黑" panose="020B0503020204020204" charset="-122"/>
                <a:ea typeface="微软雅黑" panose="020B0503020204020204" charset="-122"/>
                <a:cs typeface="+mn-cs"/>
              </a:rPr>
              <a:t>19</a:t>
            </a:r>
            <a:r>
              <a:rPr kumimoji="0" lang="zh-CN" altLang="en-US" sz="3200" b="0" i="0" strike="noStrike" kern="1200" cap="none" spc="0" normalizeH="0" baseline="0" noProof="1" smtClean="0">
                <a:effectLst>
                  <a:outerShdw blurRad="38100" dist="38100" dir="2700000">
                    <a:srgbClr val="C0C0C0"/>
                  </a:outerShdw>
                </a:effectLst>
                <a:latin typeface="微软雅黑" panose="020B0503020204020204" charset="-122"/>
                <a:ea typeface="微软雅黑" panose="020B0503020204020204" charset="-122"/>
                <a:cs typeface="+mn-cs"/>
              </a:rPr>
              <a:t>世纪现实主义文学英国／法国／俄国／美国／德国</a:t>
            </a:r>
            <a:endParaRPr kumimoji="0" lang="zh-CN" altLang="en-US" sz="3200" b="0" i="0" strike="noStrike" kern="1200" cap="none" spc="0" normalizeH="0" baseline="0" noProof="1">
              <a:effectLst>
                <a:outerShdw blurRad="38100" dist="38100" dir="2700000">
                  <a:srgbClr val="C0C0C0"/>
                </a:outerShdw>
              </a:effectLst>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7214452"/>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3952</Words>
  <Application>Microsoft Macintosh PowerPoint</Application>
  <PresentationFormat>宽屏</PresentationFormat>
  <Paragraphs>525</Paragraphs>
  <Slides>99</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99</vt:i4>
      </vt:variant>
    </vt:vector>
  </HeadingPairs>
  <TitlesOfParts>
    <vt:vector size="112" baseType="lpstr">
      <vt:lpstr>Calibri</vt:lpstr>
      <vt:lpstr>Helvetica Neue For Number</vt:lpstr>
      <vt:lpstr>KaiTi</vt:lpstr>
      <vt:lpstr>Microsoft YaHei</vt:lpstr>
      <vt:lpstr>Wingdings</vt:lpstr>
      <vt:lpstr>黑体</vt:lpstr>
      <vt:lpstr>华文中宋</vt:lpstr>
      <vt:lpstr>经典等线简</vt:lpstr>
      <vt:lpstr>楷体</vt:lpstr>
      <vt:lpstr>宋体</vt:lpstr>
      <vt:lpstr>微软雅黑</vt:lpstr>
      <vt:lpstr>Arial</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木头婉</dc:creator>
  <cp:lastModifiedBy>Microsoft Office 用户</cp:lastModifiedBy>
  <cp:revision>183</cp:revision>
  <cp:lastPrinted>2019-12-06T04:03:00Z</cp:lastPrinted>
  <dcterms:created xsi:type="dcterms:W3CDTF">2018-08-07T04:35:00Z</dcterms:created>
  <dcterms:modified xsi:type="dcterms:W3CDTF">2020-11-07T11:21:36Z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